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1.Укажите формулу предельного одноатомного спирта и назовите его:</a:t>
            </a:r>
          </a:p>
          <a:p>
            <a:r>
              <a:rPr lang="ru-RU" dirty="0"/>
              <a:t>а) C3H8O2 б) C5H12O в) C2H4O2 г) C3H6O. </a:t>
            </a:r>
          </a:p>
          <a:p>
            <a:r>
              <a:rPr lang="ru-RU" dirty="0"/>
              <a:t>2. Допишите реакцию:</a:t>
            </a:r>
          </a:p>
          <a:p>
            <a:r>
              <a:rPr lang="ru-RU" dirty="0"/>
              <a:t>CH2 = CH2 + H2O-- HgSO4, кислота--  </a:t>
            </a:r>
          </a:p>
          <a:p>
            <a:r>
              <a:rPr lang="ru-RU" dirty="0"/>
              <a:t>3. Составьте формулы веществ по названию:</a:t>
            </a:r>
          </a:p>
          <a:p>
            <a:r>
              <a:rPr lang="ru-RU" dirty="0"/>
              <a:t>а) 4-метилгексанол-2 б) 3-этилфенол в) </a:t>
            </a:r>
            <a:r>
              <a:rPr lang="ru-RU" dirty="0" err="1"/>
              <a:t>этилметилкетон</a:t>
            </a:r>
            <a:r>
              <a:rPr lang="ru-RU" dirty="0"/>
              <a:t> г) 3-метилпентаналь.</a:t>
            </a:r>
          </a:p>
          <a:p>
            <a:r>
              <a:rPr lang="ru-RU" dirty="0"/>
              <a:t>Для вещества в) составьте изомеры и назовите их. </a:t>
            </a:r>
          </a:p>
          <a:p>
            <a:r>
              <a:rPr lang="ru-RU" dirty="0"/>
              <a:t>4.Какой объём водорода (</a:t>
            </a:r>
            <a:r>
              <a:rPr lang="ru-RU" dirty="0" err="1"/>
              <a:t>н.у</a:t>
            </a:r>
            <a:r>
              <a:rPr lang="ru-RU" dirty="0"/>
              <a:t>.) выделиться при взаимодействии 200г 40% раствора этанола с натрием?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1.Укажите формулу предельного одноатомного спирта и назовите его:</a:t>
            </a:r>
          </a:p>
          <a:p>
            <a:r>
              <a:rPr lang="ru-RU" dirty="0"/>
              <a:t>а) C3H8O2 б) C5H12O в) C2H4O2 г) C3H6O. </a:t>
            </a:r>
          </a:p>
          <a:p>
            <a:r>
              <a:rPr lang="ru-RU" dirty="0"/>
              <a:t>2. Допишите реакцию:</a:t>
            </a:r>
          </a:p>
          <a:p>
            <a:r>
              <a:rPr lang="ru-RU" dirty="0"/>
              <a:t>CH2 = CH2 + H2O-- HgSO4, кислота--  </a:t>
            </a:r>
          </a:p>
          <a:p>
            <a:r>
              <a:rPr lang="ru-RU" dirty="0"/>
              <a:t>3. Составьте формулы веществ по названию:</a:t>
            </a:r>
          </a:p>
          <a:p>
            <a:r>
              <a:rPr lang="ru-RU" dirty="0"/>
              <a:t>а) 4-метилгексанол-2 б) 3-этилфенол в) </a:t>
            </a:r>
            <a:r>
              <a:rPr lang="ru-RU" dirty="0" err="1"/>
              <a:t>этилметилкетон</a:t>
            </a:r>
            <a:r>
              <a:rPr lang="ru-RU" dirty="0"/>
              <a:t> г) 3-метилпентаналь.</a:t>
            </a:r>
          </a:p>
          <a:p>
            <a:r>
              <a:rPr lang="ru-RU" dirty="0"/>
              <a:t>Для вещества в) составьте изомеры и назовите их. </a:t>
            </a:r>
          </a:p>
          <a:p>
            <a:r>
              <a:rPr lang="ru-RU" dirty="0"/>
              <a:t>4.Какой объём водорода (</a:t>
            </a:r>
            <a:r>
              <a:rPr lang="ru-RU" dirty="0" err="1"/>
              <a:t>н.у</a:t>
            </a:r>
            <a:r>
              <a:rPr lang="ru-RU" dirty="0"/>
              <a:t>.) выделиться при взаимодействии 200г 40% раствора этанола с </a:t>
            </a:r>
          </a:p>
        </p:txBody>
      </p:sp>
    </p:spTree>
    <p:extLst>
      <p:ext uri="{BB962C8B-B14F-4D97-AF65-F5344CB8AC3E}">
        <p14:creationId xmlns:p14="http://schemas.microsoft.com/office/powerpoint/2010/main" val="39740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800" dirty="0"/>
              <a:t>1.Укажите формулу предельного одноатомного спирта и назовите его:</a:t>
            </a:r>
          </a:p>
          <a:p>
            <a:r>
              <a:rPr lang="ru-RU" sz="2800" dirty="0"/>
              <a:t>а) C3H8O2 б) C5H12O в) C2H4O2 г) C3H6O. </a:t>
            </a:r>
          </a:p>
          <a:p>
            <a:r>
              <a:rPr lang="ru-RU" sz="2800" dirty="0"/>
              <a:t>2. Допишите реакцию:</a:t>
            </a:r>
          </a:p>
          <a:p>
            <a:r>
              <a:rPr lang="ru-RU" sz="2800" dirty="0"/>
              <a:t>CH2 = CH2 + H2O-- HgSO4, кислота--  </a:t>
            </a:r>
          </a:p>
          <a:p>
            <a:r>
              <a:rPr lang="ru-RU" sz="2800" dirty="0"/>
              <a:t>3. Составьте формулы веществ по названию:</a:t>
            </a:r>
          </a:p>
          <a:p>
            <a:r>
              <a:rPr lang="ru-RU" sz="2800" dirty="0"/>
              <a:t>а) 4-метилгексанол-2 б) 3-этилфенол в) </a:t>
            </a:r>
            <a:r>
              <a:rPr lang="ru-RU" sz="2800" dirty="0" err="1"/>
              <a:t>этилметилкетон</a:t>
            </a:r>
            <a:r>
              <a:rPr lang="ru-RU" sz="2800" dirty="0"/>
              <a:t> г) 3-метилпентаналь.</a:t>
            </a:r>
          </a:p>
          <a:p>
            <a:r>
              <a:rPr lang="ru-RU" sz="2800" dirty="0"/>
              <a:t>Для вещества в) составьте изомеры и назовите их. </a:t>
            </a:r>
          </a:p>
          <a:p>
            <a:r>
              <a:rPr lang="ru-RU" sz="2800" dirty="0"/>
              <a:t>4.Какой объём водорода (</a:t>
            </a:r>
            <a:r>
              <a:rPr lang="ru-RU" sz="2800" dirty="0" err="1"/>
              <a:t>н.у</a:t>
            </a:r>
            <a:r>
              <a:rPr lang="ru-RU" sz="2800" dirty="0"/>
              <a:t>.) выделиться при взаимодействии 200г 40% раствора этанола с </a:t>
            </a:r>
            <a:r>
              <a:rPr lang="ru-RU" sz="2800" dirty="0" smtClean="0"/>
              <a:t>натрием?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94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Контрольная работа</vt:lpstr>
      <vt:lpstr>Контрольная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Admin2PK</dc:creator>
  <cp:lastModifiedBy>Admin 6PK</cp:lastModifiedBy>
  <cp:revision>2</cp:revision>
  <dcterms:modified xsi:type="dcterms:W3CDTF">2018-10-09T06:09:56Z</dcterms:modified>
</cp:coreProperties>
</file>