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7" r:id="rId5"/>
    <p:sldId id="278" r:id="rId6"/>
    <p:sldId id="280" r:id="rId7"/>
    <p:sldId id="279" r:id="rId8"/>
    <p:sldId id="260" r:id="rId9"/>
    <p:sldId id="261" r:id="rId10"/>
    <p:sldId id="265" r:id="rId11"/>
    <p:sldId id="266" r:id="rId12"/>
    <p:sldId id="276" r:id="rId13"/>
    <p:sldId id="29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01428B2-1571-4006-AAA3-A6F7B2A0E68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28B2-1571-4006-AAA3-A6F7B2A0E68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28B2-1571-4006-AAA3-A6F7B2A0E68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1428B2-1571-4006-AAA3-A6F7B2A0E68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01428B2-1571-4006-AAA3-A6F7B2A0E68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28B2-1571-4006-AAA3-A6F7B2A0E68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28B2-1571-4006-AAA3-A6F7B2A0E68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1428B2-1571-4006-AAA3-A6F7B2A0E68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28B2-1571-4006-AAA3-A6F7B2A0E68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1428B2-1571-4006-AAA3-A6F7B2A0E68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1428B2-1571-4006-AAA3-A6F7B2A0E68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1428B2-1571-4006-AAA3-A6F7B2A0E685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1627D3-E8AA-46AF-AAD7-A4E9A9E79E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152127"/>
          </a:xfrm>
        </p:spPr>
        <p:txBody>
          <a:bodyPr/>
          <a:lstStyle/>
          <a:p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НОВОЙ ШКОЛЕ – НОВЫЕ СРЕДСТВА ОБУЧЕНИЯ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488832" cy="3793976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</a:t>
            </a:r>
          </a:p>
          <a:p>
            <a:pPr algn="ctr"/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педагогического совета:</a:t>
            </a:r>
          </a:p>
          <a:p>
            <a:pPr algn="ctr"/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«Современные педагогические технологии в рамках подготовки к ФГОС  второго поколения»</a:t>
            </a:r>
          </a:p>
          <a:p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\\FILESERVERDC\afsedu\Для_Димы\1111\наша новая школа33333333333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48680"/>
            <a:ext cx="1944216" cy="136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467600" cy="151216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которые и составляют сущность педагогической технологии: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однозначное и строгое определение целей обучения и воспитания (почему и для чего);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отбор и структура содержания (что);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оптимальная организация учебного и воспитательного  процесса (как);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методы, приемы и средства обучения и воспитания (с помощью чего);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 так же учет необходимого реального уровня квалификации педагога (кто);</a:t>
            </a:r>
          </a:p>
          <a:p>
            <a:pPr lvl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 объективные методы оценки результатов обучения и воспитания (так ли это).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Педагогические технологии ориентированы: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на </a:t>
            </a:r>
            <a:r>
              <a:rPr lang="ru-RU" b="1" dirty="0"/>
              <a:t>формирование положительной мотивации к учебному труду,</a:t>
            </a:r>
          </a:p>
          <a:p>
            <a:r>
              <a:rPr lang="ru-RU" b="1" dirty="0" smtClean="0"/>
              <a:t>интенсификацию </a:t>
            </a:r>
            <a:r>
              <a:rPr lang="ru-RU" b="1" dirty="0"/>
              <a:t>коммуникативной среды,</a:t>
            </a:r>
          </a:p>
          <a:p>
            <a:r>
              <a:rPr lang="ru-RU" b="1" dirty="0" smtClean="0"/>
              <a:t>развитие </a:t>
            </a:r>
            <a:r>
              <a:rPr lang="ru-RU" b="1" dirty="0"/>
              <a:t>личности, способной к учебной и исследовательской деятельности, дальнейшему продолжению образования, профессиональному выбору,</a:t>
            </a:r>
          </a:p>
          <a:p>
            <a:r>
              <a:rPr lang="ru-RU" b="1" dirty="0"/>
              <a:t> </a:t>
            </a:r>
            <a:r>
              <a:rPr lang="ru-RU" b="1" dirty="0" smtClean="0"/>
              <a:t>охрану </a:t>
            </a:r>
            <a:r>
              <a:rPr lang="ru-RU" b="1" dirty="0"/>
              <a:t>здоровья учащихся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Педагогические (образовательные) технологии обеспечивают внедрение основных направлений педагогической стратегии: </a:t>
            </a:r>
            <a:r>
              <a:rPr lang="ru-RU" dirty="0" err="1" smtClean="0"/>
              <a:t>гуманизации</a:t>
            </a:r>
            <a:r>
              <a:rPr lang="ru-RU" dirty="0" smtClean="0"/>
              <a:t>, </a:t>
            </a:r>
            <a:r>
              <a:rPr lang="ru-RU" dirty="0" err="1" smtClean="0"/>
              <a:t>гуманитаризации</a:t>
            </a:r>
            <a:r>
              <a:rPr lang="ru-RU" dirty="0" smtClean="0"/>
              <a:t> образования и личностно-ориентированного подхода;</a:t>
            </a:r>
          </a:p>
          <a:p>
            <a:pPr lvl="0"/>
            <a:r>
              <a:rPr lang="ru-RU" dirty="0" smtClean="0"/>
              <a:t>Использование данных технологий позволяют равномерно во время урока распределять различные виды заданий, чередовать мыслительную деятельность с </a:t>
            </a:r>
            <a:r>
              <a:rPr lang="ru-RU" dirty="0" err="1" smtClean="0"/>
              <a:t>физминутками</a:t>
            </a:r>
            <a:r>
              <a:rPr lang="ru-RU" dirty="0" smtClean="0"/>
              <a:t>, определять время подачи сложного учебного материала, выделять время на проведение самостоятельных работ, нормативно применять ТСО, что дает положительные результаты в обучении.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22637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1224136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педсовета: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268960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1000" b="1" dirty="0" smtClean="0">
                <a:latin typeface="Times New Roman" pitchFamily="18" charset="0"/>
                <a:cs typeface="Times New Roman" pitchFamily="18" charset="0"/>
              </a:rPr>
              <a:t>Раскрыть роль современных педагогических технологий в создании педагогической среды, обеспечивающей деятельность Учителя и Ученика в образовательной системе ОУ.</a:t>
            </a:r>
            <a:endParaRPr lang="ru-RU" sz="11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 педсовета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раскрыть сущность понятия «современные педагогические технологии»;</a:t>
            </a:r>
          </a:p>
          <a:p>
            <a:r>
              <a:rPr lang="ru-RU" dirty="0"/>
              <a:t> познакомить с классификацией современных педагогических технологий;</a:t>
            </a:r>
          </a:p>
          <a:p>
            <a:r>
              <a:rPr lang="ru-RU" dirty="0"/>
              <a:t> рассмотреть особенности современных педагогических </a:t>
            </a:r>
            <a:r>
              <a:rPr lang="ru-RU" dirty="0" smtClean="0"/>
              <a:t>технологий</a:t>
            </a:r>
            <a:r>
              <a:rPr lang="ru-RU" dirty="0"/>
              <a:t> 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разработать план совершенствования деятельности педагогического коллектива по использованию современных педагогических технологий.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Выбор темы педсовета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школы – подготовить выпускника, обладающего необходимым набором современных знаний, умений и качеств, позволяющих ему уверенно чувствовать себя в самостоятельной жизни. </a:t>
            </a:r>
          </a:p>
          <a:p>
            <a:r>
              <a:rPr lang="ru-RU" dirty="0" smtClean="0"/>
              <a:t> традиционное репродуктивное обучение, пассивная подчиненная роль ученика не могут решить такие задачи. Для их решения требуются новые педагогические технологии, эффективные формы организации образовательного процесса, активные методы обучения.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актуальные для российской школы вопросы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Как обеспечить становление личности, успешной в профессиональной, общественной и личной жизни?</a:t>
            </a:r>
          </a:p>
          <a:p>
            <a:r>
              <a:rPr lang="ru-RU" dirty="0" smtClean="0"/>
              <a:t>Как сформировать в школьнике навыки и качества, дающие ему возможность эффективно адаптироваться в современной жизни?</a:t>
            </a:r>
          </a:p>
          <a:p>
            <a:r>
              <a:rPr lang="ru-RU" dirty="0" smtClean="0"/>
              <a:t>Как создать условия для всестороннего развития способностей ребенка?</a:t>
            </a:r>
          </a:p>
          <a:p>
            <a:r>
              <a:rPr lang="ru-RU" dirty="0" smtClean="0"/>
              <a:t>Как сделать обучение в школе творческим, приносящим удовлетворение и ученикам и учителям? </a:t>
            </a:r>
          </a:p>
          <a:p>
            <a:r>
              <a:rPr lang="ru-RU" dirty="0" smtClean="0"/>
              <a:t>Чем заменить устаревшее репродуктивное обучение?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актуальные для российской школы вопросы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сделать так, чтобы наши ученики не из-под палки, а  самостоятельно могли открывать новые знания, оценивать свой труд и, в конечном итоге, показывать  высокие результаты по предмету?</a:t>
            </a:r>
          </a:p>
          <a:p>
            <a:r>
              <a:rPr lang="ru-RU" dirty="0" smtClean="0"/>
              <a:t>Как сделать так, чтобы каждому обучающемуся было комфортно, интересно и вместе с тем понятно на уроке или на любом другом внеклассном  мероприятии? </a:t>
            </a:r>
          </a:p>
          <a:p>
            <a:r>
              <a:rPr lang="ru-RU" dirty="0" smtClean="0"/>
              <a:t> Как подобрать тот или иной метод к любому этапу урока, чтобы добиться максимального результата?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Модернизация процесса обучения неуклонно приводит каждого педагога к пониманию того, что необходимо искать такие педагогические технологии, которые бы смогли заинтересовать обучающихся и мотивировать их на изучение предмета.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Педагогическая технология </a:t>
            </a:r>
            <a:r>
              <a:rPr lang="ru-RU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отвечает</a:t>
            </a:r>
            <a:r>
              <a:rPr lang="ru-RU" sz="3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вопрос: </a:t>
            </a: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 </a:t>
            </a:r>
            <a:r>
              <a:rPr lang="ru-RU" sz="3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учить результативно?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3672408"/>
          </a:xfrm>
        </p:spPr>
        <p:txBody>
          <a:bodyPr>
            <a:normAutofit lnSpcReduction="10000"/>
          </a:bodyPr>
          <a:lstStyle/>
          <a:p>
            <a:r>
              <a:rPr lang="ru-RU" sz="2800" b="1" dirty="0"/>
              <a:t>педагогические технологии это систематический метод планирования, применения и оценивания всего процесса обучения и усвоения знаний путем учета человеческих и технических ресурсов и взаимодействия между ними для достижения более эффективной формы образования 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8229600" cy="14981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/>
              <a:t> </a:t>
            </a:r>
            <a:r>
              <a:rPr lang="ru-RU" sz="3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Методическая система отвечает на вопросы: Чему учить? Зачем учить? </a:t>
            </a: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 </a:t>
            </a:r>
            <a:r>
              <a:rPr lang="ru-RU" sz="3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учить?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/>
          <a:lstStyle/>
          <a:p>
            <a:r>
              <a:rPr lang="ru-RU" b="1" dirty="0"/>
              <a:t>Владение педагогической технологией обеспечивает учителю возможность организации педагогического воздействия в соответствии с его основным назначением – переводом ребенка в позицию субъекта. Уровень овладения педагогической технологией может быть элементарным и профессиональным.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559</TotalTime>
  <Words>516</Words>
  <Application>Microsoft Office PowerPoint</Application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НОВОЙ ШКОЛЕ – НОВЫЕ СРЕДСТВА ОБУЧЕНИЯ</vt:lpstr>
      <vt:lpstr> Цель педсовета:</vt:lpstr>
      <vt:lpstr>Задачи педсовета</vt:lpstr>
      <vt:lpstr>Выбор темы педсовета</vt:lpstr>
      <vt:lpstr>актуальные для российской школы вопросы </vt:lpstr>
      <vt:lpstr>актуальные для российской школы вопросы </vt:lpstr>
      <vt:lpstr> </vt:lpstr>
      <vt:lpstr> Педагогическая технология отвечает на вопрос:  Как учить результативно? </vt:lpstr>
      <vt:lpstr> Методическая система отвечает на вопросы: Чему учить? Зачем учить?  Как учить? </vt:lpstr>
      <vt:lpstr>Критерии, которые и составляют сущность педагогической технологии: </vt:lpstr>
      <vt:lpstr>Педагогические технологии ориентированы: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НОВОЙ ШКОЛЕ – НОВЫЕ СРЕДСТВА ОБУЧЕНИЯ</dc:title>
  <dc:creator>Нина</dc:creator>
  <cp:lastModifiedBy>Butorina</cp:lastModifiedBy>
  <cp:revision>52</cp:revision>
  <dcterms:created xsi:type="dcterms:W3CDTF">2012-11-04T12:36:18Z</dcterms:created>
  <dcterms:modified xsi:type="dcterms:W3CDTF">2016-11-28T11:30:58Z</dcterms:modified>
</cp:coreProperties>
</file>