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838E-8320-452E-A94F-97141E8BAA97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6D1A-19EB-45A2-941A-14F67B393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55FF-086C-4C2E-9F26-08AD0006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CFB2-3141-4BCD-BBAF-AFB6AC24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DB-06F4-44DE-A1E9-6C0BC2A6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360D-7F1D-4FA2-B3D4-FD2820E4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3A6EC-599D-4604-9E76-46070367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3E3B-17FC-4DBB-BC43-50C16BD1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4E70-EC96-4714-A5AC-6474832C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7FA7-563C-43F7-86A1-54F6DB5B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0CD1-4BE8-4763-866F-3BED94B8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0FA-47C5-4882-86DD-73040829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5053-AF7D-498E-BE1B-9017DC98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47CDAA-E773-43C9-9C4B-F2FB2793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2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Что значит быть патриотом России?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приложения\Фото патриот приложение 2\коро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311275"/>
            <a:ext cx="6778625" cy="392588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68563" y="655638"/>
            <a:ext cx="428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Королев С.П.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приложения\Фото патриот приложение 2\мир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304800"/>
            <a:ext cx="4968875" cy="49688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75" y="1169988"/>
            <a:ext cx="3462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Миронов С.М.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приложения\Фото патриот приложение 2\петр вели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038" y="274638"/>
            <a:ext cx="4683125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997075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Петр </a:t>
            </a:r>
            <a:r>
              <a:rPr lang="en-US" sz="4000"/>
              <a:t>I</a:t>
            </a:r>
            <a:endParaRPr lang="ru-RU" sz="400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приложения\Фото патриот приложение 2\радонеж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98438"/>
            <a:ext cx="483393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320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Сергий Радонежский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322388"/>
            <a:ext cx="8040687" cy="259715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1" descr="http://img11.nnm.ru/6/9/1/e/3/6b28bf1a0c36c02ecfe2b8f8c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88" y="222250"/>
            <a:ext cx="8175625" cy="59039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— тот, кто любит свое отечество, предан своему народу, готов на жертвы и подвиги во имя интересов своей Родины”.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В. И.Даля)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– человек, одушевлённый патриотизмом, или человек, преданный интересам какого-нибудь дела, горячо любящий что-нибудь”.      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indent="342900" algn="r"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 (Словарь С.И.Ожегова)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49363" y="1143000"/>
            <a:ext cx="1768475" cy="1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19200" y="1997075"/>
            <a:ext cx="1387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59363" y="3886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96963" y="4283075"/>
            <a:ext cx="198120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638" y="442913"/>
            <a:ext cx="8507412" cy="5683250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46%   </a:t>
            </a:r>
            <a:r>
              <a:rPr lang="ru-RU" sz="2600" smtClean="0"/>
              <a:t>респондентов полагают,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любовь и уважение к Родине</a:t>
            </a:r>
            <a:r>
              <a:rPr lang="ru-RU" sz="2600" smtClean="0"/>
              <a:t>, гордость за нее, чувство преданности, долга и ответственности перед страной.</a:t>
            </a:r>
          </a:p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 7%  </a:t>
            </a:r>
            <a:r>
              <a:rPr lang="ru-RU" sz="2600" smtClean="0"/>
              <a:t>опрошенных считают,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готовность трудиться и служить на благо родины</a:t>
            </a:r>
            <a:r>
              <a:rPr lang="ru-RU" sz="2600" smtClean="0"/>
              <a:t>.</a:t>
            </a:r>
          </a:p>
          <a:p>
            <a:pPr indent="342900">
              <a:buFontTx/>
              <a:buNone/>
            </a:pPr>
            <a:r>
              <a:rPr lang="ru-RU" sz="2600" smtClean="0"/>
              <a:t>В </a:t>
            </a:r>
            <a:r>
              <a:rPr lang="ru-RU" sz="2600" smtClean="0">
                <a:solidFill>
                  <a:srgbClr val="FF0000"/>
                </a:solidFill>
              </a:rPr>
              <a:t>11% </a:t>
            </a:r>
            <a:r>
              <a:rPr lang="ru-RU" sz="2600" smtClean="0"/>
              <a:t>случаев респонденты говорили,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готовность защищать отечество и служить в армии.</a:t>
            </a:r>
          </a:p>
          <a:p>
            <a:pPr indent="342900">
              <a:buFontTx/>
              <a:buNone/>
            </a:pPr>
            <a:r>
              <a:rPr lang="ru-RU" sz="2600" smtClean="0">
                <a:solidFill>
                  <a:srgbClr val="FF0000"/>
                </a:solidFill>
              </a:rPr>
              <a:t>36 % </a:t>
            </a:r>
            <a:r>
              <a:rPr lang="ru-RU" sz="2600" smtClean="0"/>
              <a:t>отмечалось, что патриотизм – это </a:t>
            </a:r>
            <a:r>
              <a:rPr lang="ru-RU" sz="2600" smtClean="0">
                <a:solidFill>
                  <a:srgbClr val="00B050"/>
                </a:solidFill>
              </a:rPr>
              <a:t>участие в выборах.</a:t>
            </a:r>
            <a:r>
              <a:rPr lang="ru-RU" sz="2600" smtClean="0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stival.1september.ru/articles/410256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682625"/>
            <a:ext cx="8613775" cy="438308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360363"/>
            <a:ext cx="8010525" cy="48768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88" y="473075"/>
            <a:ext cx="8229600" cy="5637213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Истинный патриот </a:t>
            </a:r>
            <a:r>
              <a:rPr lang="ru-RU" i="1" smtClean="0"/>
              <a:t>— это человек, который, заплатив штраф за неправильную парковку, радуется, что система действует эффективно. </a:t>
            </a:r>
            <a:endParaRPr lang="ru-RU" smtClean="0"/>
          </a:p>
          <a:p>
            <a:pPr indent="342900">
              <a:buFontTx/>
              <a:buNone/>
            </a:pPr>
            <a:r>
              <a:rPr lang="ru-RU" i="1" smtClean="0">
                <a:solidFill>
                  <a:srgbClr val="C00000"/>
                </a:solidFill>
              </a:rPr>
              <a:t>Непатриот </a:t>
            </a:r>
            <a:r>
              <a:rPr lang="ru-RU" i="1" smtClean="0"/>
              <a:t>– это человек, любящий свою страну настолько, что готов прибрать её к рукам. Иные так расхваливают свою родину, будто готовятся её дорого продать.</a:t>
            </a:r>
          </a:p>
          <a:p>
            <a:pPr indent="342900" algn="r">
              <a:buFontTx/>
              <a:buNone/>
            </a:pPr>
            <a:r>
              <a:rPr lang="ru-RU" i="1" smtClean="0"/>
              <a:t>(Питер  Уостхолм)</a:t>
            </a:r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приложения\Фото патриот приложение 2\Ельцы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304800"/>
            <a:ext cx="4675187" cy="619283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563" y="2057400"/>
            <a:ext cx="292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Б.Н. Ельцин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приложения\Фото патриот приложение 2\жу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3" y="322263"/>
            <a:ext cx="4232275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3500000" algn="br" rotWithShape="0">
              <a:srgbClr val="000000">
                <a:alpha val="39999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563" y="1447800"/>
            <a:ext cx="281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Г. К.Жуков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70</TotalTime>
  <Words>222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карта России</vt:lpstr>
      <vt:lpstr>Что значит быть патриотом России?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значит быть патриотом России?</dc:title>
  <dc:creator>Admin</dc:creator>
  <cp:lastModifiedBy>t460p</cp:lastModifiedBy>
  <cp:revision>11</cp:revision>
  <dcterms:created xsi:type="dcterms:W3CDTF">2011-11-30T20:11:58Z</dcterms:created>
  <dcterms:modified xsi:type="dcterms:W3CDTF">2021-01-05T02:32:55Z</dcterms:modified>
</cp:coreProperties>
</file>