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BA7127-3462-4F06-8A94-F61B39D4CA4C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D380D3-A82F-490D-A60F-3826F999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80528" y="476672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Геленджик- город курорт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940152" y="1484784"/>
            <a:ext cx="2746648" cy="468052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Общая протяженность границ Геленджика составляет 251 км.</a:t>
            </a:r>
          </a:p>
          <a:p>
            <a:r>
              <a:rPr lang="ru-RU" b="1" i="1" dirty="0"/>
              <a:t>Протяженность береговой линии вдоль Черного моря (от г. Новороссийска до Туапсинского района) около 100 км.</a:t>
            </a:r>
          </a:p>
          <a:p>
            <a:r>
              <a:rPr lang="ru-RU" b="1" i="1" dirty="0"/>
              <a:t>Население </a:t>
            </a:r>
            <a:r>
              <a:rPr lang="ru-RU" b="1" i="1" dirty="0" smtClean="0"/>
              <a:t>порядка 70 тыс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2290" name="Picture 2" descr="https://upload.wikimedia.org/wikipedia/commons/c/c3/Coat_of_Arms_of_Gelendzhik_%28Krasnodar_krai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3240360" cy="3836288"/>
          </a:xfrm>
          <a:prstGeom prst="rect">
            <a:avLst/>
          </a:prstGeom>
          <a:noFill/>
        </p:spPr>
      </p:pic>
      <p:sp>
        <p:nvSpPr>
          <p:cNvPr id="6" name="Скругленный прямоугольник 5">
            <a:hlinkClick r:id="rId3" tooltip=" Каталог презентаций "/>
          </p:cNvPr>
          <p:cNvSpPr/>
          <p:nvPr/>
        </p:nvSpPr>
        <p:spPr>
          <a:xfrm>
            <a:off x="323528" y="6237312"/>
            <a:ext cx="1368152" cy="358775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 smtClean="0">
                <a:solidFill>
                  <a:srgbClr val="3333CC"/>
                </a:solidFill>
              </a:rPr>
              <a:t>У4У.РФ</a:t>
            </a:r>
            <a:endParaRPr lang="ru-RU" sz="2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Карта города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16216" y="1600201"/>
            <a:ext cx="2170584" cy="43490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        Геленджик </a:t>
            </a:r>
            <a:r>
              <a:rPr lang="ru-RU" sz="1500" dirty="0"/>
              <a:t>расположен на юго-западе Краснодарского края в </a:t>
            </a:r>
            <a:r>
              <a:rPr lang="ru-RU" sz="1500" dirty="0" smtClean="0"/>
              <a:t>25 км к </a:t>
            </a:r>
            <a:r>
              <a:rPr lang="ru-RU" sz="1500" dirty="0"/>
              <a:t>юго-востоку от Новороссийска, у подножия западной части горного хребта </a:t>
            </a:r>
            <a:r>
              <a:rPr lang="ru-RU" sz="1500" dirty="0" err="1"/>
              <a:t>Маркотх</a:t>
            </a:r>
            <a:r>
              <a:rPr lang="ru-RU" sz="1500" dirty="0"/>
              <a:t>, на побережье </a:t>
            </a:r>
            <a:r>
              <a:rPr lang="ru-RU" sz="1500" dirty="0" err="1"/>
              <a:t>Геленджикской</a:t>
            </a:r>
            <a:r>
              <a:rPr lang="ru-RU" sz="1500" dirty="0"/>
              <a:t> бухты Чёрного моря.</a:t>
            </a:r>
          </a:p>
        </p:txBody>
      </p:sp>
      <p:pic>
        <p:nvPicPr>
          <p:cNvPr id="1026" name="Picture 2" descr="http://www.sunshinehome.ru/wp-content/uploads/2014/05/karta-gelendzhika-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4032448" cy="2663656"/>
          </a:xfrm>
          <a:prstGeom prst="rect">
            <a:avLst/>
          </a:prstGeom>
          <a:noFill/>
        </p:spPr>
      </p:pic>
      <p:pic>
        <p:nvPicPr>
          <p:cNvPr id="5" name="Рисунок 4" descr="http://safari-park.su/images/sampledata/o_parke_foto/1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717032"/>
            <a:ext cx="4122340" cy="304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Достопримечательности: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16216" y="1600200"/>
            <a:ext cx="2170584" cy="45651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Самая длинная набережная в мире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Самый старый маяк в Кавказском регионе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17410" name="Picture 2" descr="Набережная Геленджика, Геленджик фото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2979240" cy="2016224"/>
          </a:xfrm>
          <a:prstGeom prst="rect">
            <a:avLst/>
          </a:prstGeom>
          <a:noFill/>
        </p:spPr>
      </p:pic>
      <p:pic>
        <p:nvPicPr>
          <p:cNvPr id="17412" name="Picture 4" descr="Толстый мыс и Геленджикский маяк (Геленджик, Россия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3972694" cy="2983748"/>
          </a:xfrm>
          <a:prstGeom prst="rect">
            <a:avLst/>
          </a:prstGeom>
          <a:noFill/>
        </p:spPr>
      </p:pic>
      <p:pic>
        <p:nvPicPr>
          <p:cNvPr id="17413" name="Picture 5" descr="C:\Users\Olga.Varnavskaya\Desktop\CIMG16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412776"/>
            <a:ext cx="2555776" cy="19168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Дольмены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84168" y="1600200"/>
            <a:ext cx="2602632" cy="4349079"/>
          </a:xfrm>
        </p:spPr>
        <p:txBody>
          <a:bodyPr>
            <a:normAutofit/>
          </a:bodyPr>
          <a:lstStyle/>
          <a:p>
            <a:r>
              <a:rPr lang="ru-RU" dirty="0" smtClean="0"/>
              <a:t>Дольмены – погребальные сооружения из каменных плит, которые строили Племена </a:t>
            </a:r>
            <a:r>
              <a:rPr lang="ru-RU" dirty="0"/>
              <a:t>бронзового века, </a:t>
            </a:r>
            <a:r>
              <a:rPr lang="ru-RU" dirty="0" smtClean="0"/>
              <a:t>жившие  </a:t>
            </a:r>
            <a:r>
              <a:rPr lang="ru-RU" dirty="0"/>
              <a:t>здесь 5 тысяч лет </a:t>
            </a:r>
            <a:r>
              <a:rPr lang="ru-RU" dirty="0" smtClean="0"/>
              <a:t>назад.</a:t>
            </a:r>
            <a:endParaRPr lang="ru-RU" dirty="0"/>
          </a:p>
        </p:txBody>
      </p:sp>
      <p:pic>
        <p:nvPicPr>
          <p:cNvPr id="18434" name="Picture 2" descr="Природа - матушка! . - Форум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5376597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Водопады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4005064"/>
            <a:ext cx="3744416" cy="2548880"/>
          </a:xfrm>
        </p:spPr>
        <p:txBody>
          <a:bodyPr/>
          <a:lstStyle/>
          <a:p>
            <a:r>
              <a:rPr lang="ru-RU" dirty="0" err="1"/>
              <a:t>Плесецкие</a:t>
            </a:r>
            <a:endParaRPr lang="ru-RU" dirty="0"/>
          </a:p>
          <a:p>
            <a:r>
              <a:rPr lang="ru-RU" dirty="0" err="1"/>
              <a:t>Пшадские</a:t>
            </a:r>
            <a:endParaRPr lang="ru-RU" dirty="0"/>
          </a:p>
          <a:p>
            <a:r>
              <a:rPr lang="ru-RU" dirty="0" err="1"/>
              <a:t>Гебеусские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Фото Геленджика, Водопад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4298436" cy="2808312"/>
          </a:xfrm>
          <a:prstGeom prst="rect">
            <a:avLst/>
          </a:prstGeom>
          <a:noFill/>
        </p:spPr>
      </p:pic>
      <p:pic>
        <p:nvPicPr>
          <p:cNvPr id="16388" name="Picture 4" descr="Year 2007: Водопады неподалеку от Геленджика - водопад на реке Пшада 6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052736"/>
            <a:ext cx="3312368" cy="49749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Скала Парус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67944" y="1600201"/>
            <a:ext cx="4618856" cy="14687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Неподалеку от города расположена скала странной формы. </a:t>
            </a:r>
            <a:endParaRPr lang="ru-RU" dirty="0"/>
          </a:p>
        </p:txBody>
      </p:sp>
      <p:pic>
        <p:nvPicPr>
          <p:cNvPr id="19458" name="Picture 2" descr="Пейзажи Геленджика - Фотоальбом - Синдока - отель и айки-клу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2970330" cy="3960440"/>
          </a:xfrm>
          <a:prstGeom prst="rect">
            <a:avLst/>
          </a:prstGeom>
          <a:noFill/>
        </p:spPr>
      </p:pic>
      <p:pic>
        <p:nvPicPr>
          <p:cNvPr id="19460" name="Picture 4" descr="Скала &quot;Парус&quot; в Прасковеевк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4680520" cy="31161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Дельфинарий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149080"/>
            <a:ext cx="4104456" cy="2188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Выступают :</a:t>
            </a:r>
          </a:p>
          <a:p>
            <a:r>
              <a:rPr lang="ru-RU" dirty="0" smtClean="0"/>
              <a:t>Дельфины Афалины</a:t>
            </a:r>
          </a:p>
          <a:p>
            <a:r>
              <a:rPr lang="ru-RU" dirty="0" smtClean="0"/>
              <a:t>Сивучи</a:t>
            </a:r>
          </a:p>
          <a:p>
            <a:r>
              <a:rPr lang="ru-RU" dirty="0" smtClean="0"/>
              <a:t>Моржи</a:t>
            </a:r>
          </a:p>
          <a:p>
            <a:r>
              <a:rPr lang="ru-RU" dirty="0" smtClean="0"/>
              <a:t>Белуха</a:t>
            </a:r>
          </a:p>
          <a:p>
            <a:endParaRPr lang="ru-RU" dirty="0"/>
          </a:p>
        </p:txBody>
      </p:sp>
      <p:pic>
        <p:nvPicPr>
          <p:cNvPr id="15362" name="Picture 2" descr="Геленджик дельфинари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4128459" cy="3096344"/>
          </a:xfrm>
          <a:prstGeom prst="rect">
            <a:avLst/>
          </a:prstGeom>
          <a:noFill/>
        </p:spPr>
      </p:pic>
      <p:pic>
        <p:nvPicPr>
          <p:cNvPr id="15364" name="Picture 4" descr="Геленджик дельфинарий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014405"/>
            <a:ext cx="3171872" cy="42229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Сафари Парк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68144" y="1600200"/>
            <a:ext cx="2818656" cy="24048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Обитатели:</a:t>
            </a:r>
          </a:p>
          <a:p>
            <a:r>
              <a:rPr lang="ru-RU" dirty="0" smtClean="0"/>
              <a:t>Медведи</a:t>
            </a:r>
          </a:p>
          <a:p>
            <a:r>
              <a:rPr lang="ru-RU" dirty="0" smtClean="0"/>
              <a:t>Львы</a:t>
            </a:r>
          </a:p>
          <a:p>
            <a:r>
              <a:rPr lang="ru-RU" dirty="0" err="1" smtClean="0"/>
              <a:t>Сурикаты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Тигры</a:t>
            </a:r>
          </a:p>
          <a:p>
            <a:r>
              <a:rPr lang="ru-RU" dirty="0" err="1" smtClean="0"/>
              <a:t>Гипарды</a:t>
            </a:r>
            <a:r>
              <a:rPr lang="ru-RU" dirty="0" smtClean="0"/>
              <a:t> и </a:t>
            </a:r>
            <a:r>
              <a:rPr lang="ru-RU" dirty="0" err="1" smtClean="0"/>
              <a:t>др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safari-park.su/images/sampledata/o_parke_foto/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2588146" cy="1756895"/>
          </a:xfrm>
          <a:prstGeom prst="rect">
            <a:avLst/>
          </a:prstGeom>
          <a:noFill/>
        </p:spPr>
      </p:pic>
      <p:pic>
        <p:nvPicPr>
          <p:cNvPr id="20484" name="Picture 4" descr="http://safari-park.su/images/sampledata/o_parke_foto/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2376264" cy="1515218"/>
          </a:xfrm>
          <a:prstGeom prst="rect">
            <a:avLst/>
          </a:prstGeom>
          <a:noFill/>
        </p:spPr>
      </p:pic>
      <p:pic>
        <p:nvPicPr>
          <p:cNvPr id="20486" name="Picture 6" descr="http://safari-park.su/images/sampledata/o_parke_foto/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2839666" cy="1894224"/>
          </a:xfrm>
          <a:prstGeom prst="rect">
            <a:avLst/>
          </a:prstGeom>
          <a:noFill/>
        </p:spPr>
      </p:pic>
      <p:pic>
        <p:nvPicPr>
          <p:cNvPr id="20488" name="Picture 8" descr="http://safari-park.su/images/sampledata/o_parke_foto/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2556284" cy="2045027"/>
          </a:xfrm>
          <a:prstGeom prst="rect">
            <a:avLst/>
          </a:prstGeom>
          <a:noFill/>
        </p:spPr>
      </p:pic>
      <p:pic>
        <p:nvPicPr>
          <p:cNvPr id="20490" name="Picture 10" descr="http://safari-park.su/images/sampledata/mir_dikoy_prirodi/lev_text_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1721471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249</TotalTime>
  <Words>136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Геленджик- город курорт</vt:lpstr>
      <vt:lpstr>Карта города</vt:lpstr>
      <vt:lpstr>Достопримечательности:</vt:lpstr>
      <vt:lpstr>Дольмены</vt:lpstr>
      <vt:lpstr>Водопады</vt:lpstr>
      <vt:lpstr>Скала Парус</vt:lpstr>
      <vt:lpstr>Дельфинарий </vt:lpstr>
      <vt:lpstr>Сафари Парк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Геленджик- город курорт</dc:title>
  <dc:creator>Varnavskaya</dc:creator>
  <cp:lastModifiedBy>Пользователь</cp:lastModifiedBy>
  <cp:revision>16</cp:revision>
  <dcterms:created xsi:type="dcterms:W3CDTF">2015-04-22T08:18:07Z</dcterms:created>
  <dcterms:modified xsi:type="dcterms:W3CDTF">2018-11-06T17:38:24Z</dcterms:modified>
</cp:coreProperties>
</file>