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7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2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0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0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50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9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09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5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6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4000" contrast="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Африка</a:t>
            </a:r>
            <a:endParaRPr lang="ru-RU" sz="7200" dirty="0"/>
          </a:p>
        </p:txBody>
      </p:sp>
      <p:pic>
        <p:nvPicPr>
          <p:cNvPr id="1026" name="Picture 2" descr="http://mobiltz.com/wp-content/uploads/2017/05/spinninEart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29" y="1628800"/>
            <a:ext cx="4680520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8" y="3153"/>
            <a:ext cx="90342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А́фрика</a:t>
            </a:r>
            <a:r>
              <a:rPr lang="ru-RU" sz="2000" dirty="0"/>
              <a:t> — второй по площади материк после Евразии, омывается Средиземным морем с севера, Красным — с северо-востока, Атлантическим океаном с запада и Индийским океаном с востока и юга. Африкой называется также часть света, состоящая из материка Африка и прилегающих островов. Площадь Африки составляет 29,2 млн км², с островами — около 30,3 млн </a:t>
            </a:r>
            <a:r>
              <a:rPr lang="ru-RU" sz="2000" dirty="0" smtClean="0"/>
              <a:t>км², </a:t>
            </a:r>
            <a:r>
              <a:rPr lang="ru-RU" sz="2000" dirty="0"/>
              <a:t>покрывая, таким образом, 6 % общей площади поверхности Земли и 20,4 % поверхности суши. На территории Африки расположено 55 государств — это больше, чем на каком либо другом </a:t>
            </a:r>
            <a:r>
              <a:rPr lang="ru-RU" sz="2000" dirty="0" smtClean="0"/>
              <a:t>континенте.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73252"/>
            <a:ext cx="3168352" cy="176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" y="4841268"/>
            <a:ext cx="345638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02" y="4617285"/>
            <a:ext cx="1994570" cy="224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62" y="2852936"/>
            <a:ext cx="3939413" cy="188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://simpletravel.info/assets/images/31_3542_oboi_silujety_afrikanskih_zhivotnyh_2560x19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665" y="3263196"/>
            <a:ext cx="2002848" cy="15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72" y="4735177"/>
            <a:ext cx="3826510" cy="212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4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истории исследования Африки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3888432" cy="21236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Первыми береговую линию Африки начали исследовать португальские моряки, искавшие морской путь в Индию </a:t>
            </a:r>
            <a:r>
              <a:rPr lang="ru-RU" dirty="0" smtClean="0"/>
              <a:t>. </a:t>
            </a:r>
            <a:r>
              <a:rPr lang="ru-RU" sz="2400" dirty="0" smtClean="0"/>
              <a:t>Генрих Мореплаватель и </a:t>
            </a:r>
            <a:r>
              <a:rPr lang="ru-RU" sz="2400" dirty="0" err="1" smtClean="0"/>
              <a:t>Васко</a:t>
            </a:r>
            <a:r>
              <a:rPr lang="ru-RU" sz="2400" dirty="0" smtClean="0"/>
              <a:t> да Гама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5076056" cy="543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://sitesaid.ru/animgif/zoo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0028"/>
            <a:ext cx="2330941" cy="110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1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41764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Англичанин Джон </a:t>
            </a:r>
            <a:r>
              <a:rPr lang="ru-RU" sz="3200" dirty="0" err="1" smtClean="0"/>
              <a:t>Спик</a:t>
            </a:r>
            <a:r>
              <a:rPr lang="ru-RU" sz="3200" dirty="0" smtClean="0"/>
              <a:t> и шотландец Джеймс Грант в 1863 г. Проникли в самый центр Африки  и открыли истоки величайшей реки материка- Нила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ttp://www.gifki.org/data/media/200/zhiraf-animatsionnaya-kartinka-004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9" y="4725144"/>
            <a:ext cx="2672128" cy="201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cdn01.ru/files/users/images/b8/af/b8af20c2c2c52d759cef12ec6647c8a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85" y="620688"/>
            <a:ext cx="4871615" cy="467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1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actravel.ru/img/africa_glob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7444"/>
            <a:ext cx="3537942" cy="355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383" y="153098"/>
            <a:ext cx="47525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Давид Ливингстон</a:t>
            </a:r>
          </a:p>
          <a:p>
            <a:r>
              <a:rPr lang="ru-RU" sz="2400" dirty="0"/>
              <a:t>20 ноября 1840 года Ливингстону был предоставлен статус миссионера; в конце того же года он отплыл в Африку и прибыл в Кейптаун 14 марта 1841 года</a:t>
            </a:r>
            <a:r>
              <a:rPr lang="ru-RU" sz="2400" dirty="0" smtClean="0"/>
              <a:t>. Он первым из европейцев увидел красивейший водопад не реке Замбези и назвал его Виктория, открыл множество рек на юге и востоке Африки . Он отправлялся  в глубь и порой на несколько лет буквально исчезал там.</a:t>
            </a:r>
            <a:endParaRPr lang="ru-RU" sz="2400" dirty="0"/>
          </a:p>
        </p:txBody>
      </p:sp>
      <p:pic>
        <p:nvPicPr>
          <p:cNvPr id="5126" name="Picture 6" descr="http://animashki.info/uploads/posts/2016-06/1465661277_17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17032"/>
            <a:ext cx="265747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6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2968724" cy="467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Генри Стэнли . После долгих поисков  Стэнли обнаружил экспедицию Ливингстона. Однако спасать оказалось некого. Некоторое время Г . Стэнли  и Д . Ливингстон путешествовали вместе, но потом расстались. Через несколько лет оба погибли во время странствий по Африке . А на карте остались их имена. Два водопада на реке Конго названы в их честь.</a:t>
            </a:r>
            <a:endParaRPr lang="ru-RU" dirty="0"/>
          </a:p>
        </p:txBody>
      </p:sp>
      <p:pic>
        <p:nvPicPr>
          <p:cNvPr id="6153" name="Picture 9" descr="http://s019.radikal.ru/i636/1208/58/adb0a5f96c3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1243955" cy="113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292494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…Я </a:t>
            </a:r>
            <a:r>
              <a:rPr lang="ru-RU" sz="2000" dirty="0"/>
              <a:t>пробрался в глубь неизвестных стран,</a:t>
            </a:r>
          </a:p>
          <a:p>
            <a:r>
              <a:rPr lang="ru-RU" sz="2000" dirty="0"/>
              <a:t>Восемьдесят дней шел мой караван.</a:t>
            </a:r>
          </a:p>
          <a:p>
            <a:endParaRPr lang="ru-RU" sz="2000" dirty="0"/>
          </a:p>
          <a:p>
            <a:r>
              <a:rPr lang="ru-RU" sz="2000" dirty="0"/>
              <a:t>Цепи грозных гор, лес, а иногда</a:t>
            </a:r>
          </a:p>
          <a:p>
            <a:r>
              <a:rPr lang="ru-RU" sz="2000" dirty="0"/>
              <a:t>Странные вдали чьи-то города,</a:t>
            </a:r>
          </a:p>
          <a:p>
            <a:endParaRPr lang="ru-RU" sz="2000" dirty="0"/>
          </a:p>
          <a:p>
            <a:r>
              <a:rPr lang="ru-RU" sz="2000" dirty="0"/>
              <a:t>И не раз из них в тишине ночной</a:t>
            </a:r>
          </a:p>
          <a:p>
            <a:r>
              <a:rPr lang="ru-RU" sz="2000" dirty="0"/>
              <a:t>В лагерь долетал непонятный вой.</a:t>
            </a:r>
          </a:p>
          <a:p>
            <a:endParaRPr lang="ru-RU" sz="2000" dirty="0"/>
          </a:p>
          <a:p>
            <a:r>
              <a:rPr lang="ru-RU" sz="2000" dirty="0"/>
              <a:t>Мы рубили лес, мы копали рвы,</a:t>
            </a:r>
          </a:p>
          <a:p>
            <a:r>
              <a:rPr lang="ru-RU" sz="2000" dirty="0"/>
              <a:t>Вечерами к нам подходили </a:t>
            </a:r>
            <a:r>
              <a:rPr lang="ru-RU" sz="2000" dirty="0" smtClean="0"/>
              <a:t>львы…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60647"/>
            <a:ext cx="50405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Африке побывал поэт Николай Гумилев . Он никаких географических открытий не совершил , но создал целый цикл прекрасных стихотворений, посвященный Африке</a:t>
            </a:r>
            <a:endParaRPr lang="ru-RU" sz="2800" dirty="0"/>
          </a:p>
        </p:txBody>
      </p:sp>
      <p:pic>
        <p:nvPicPr>
          <p:cNvPr id="7170" name="Picture 2" descr="https://fs00.infourok.ru/images/doc/126/147326/hello_html_6fd09ab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73566"/>
            <a:ext cx="1949624" cy="243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9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88640"/>
            <a:ext cx="8712968" cy="223224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Исследование Африки продолжается уже несколько столетий . Однако и в настоящее время нельзя утверждать , что вся территория материка изучена одинаково детально и точно. В Африке немало мест, достоверные сведенья о которых отсутствуют или их очень мало . Почти на каждом материке есть такие малоизученные , но, наверное, больше всего именно в Африке.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05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408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Африка</vt:lpstr>
      <vt:lpstr>Презентация PowerPoint</vt:lpstr>
      <vt:lpstr>Из истории исследования Африки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Исследователи Африки.</dc:title>
  <dc:creator>Олеся</dc:creator>
  <cp:lastModifiedBy>Leon</cp:lastModifiedBy>
  <cp:revision>13</cp:revision>
  <dcterms:created xsi:type="dcterms:W3CDTF">2017-11-26T07:46:58Z</dcterms:created>
  <dcterms:modified xsi:type="dcterms:W3CDTF">2018-10-20T07:19:05Z</dcterms:modified>
</cp:coreProperties>
</file>