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62"/>
  </p:notesMasterIdLst>
  <p:sldIdLst>
    <p:sldId id="256" r:id="rId2"/>
    <p:sldId id="276" r:id="rId3"/>
    <p:sldId id="277" r:id="rId4"/>
    <p:sldId id="278" r:id="rId5"/>
    <p:sldId id="258" r:id="rId6"/>
    <p:sldId id="298" r:id="rId7"/>
    <p:sldId id="299" r:id="rId8"/>
    <p:sldId id="259" r:id="rId9"/>
    <p:sldId id="300" r:id="rId10"/>
    <p:sldId id="260" r:id="rId11"/>
    <p:sldId id="261" r:id="rId12"/>
    <p:sldId id="301" r:id="rId13"/>
    <p:sldId id="262" r:id="rId14"/>
    <p:sldId id="302" r:id="rId15"/>
    <p:sldId id="263" r:id="rId16"/>
    <p:sldId id="303" r:id="rId17"/>
    <p:sldId id="264" r:id="rId18"/>
    <p:sldId id="304" r:id="rId19"/>
    <p:sldId id="305" r:id="rId20"/>
    <p:sldId id="306" r:id="rId21"/>
    <p:sldId id="265" r:id="rId22"/>
    <p:sldId id="307" r:id="rId23"/>
    <p:sldId id="308" r:id="rId24"/>
    <p:sldId id="309" r:id="rId25"/>
    <p:sldId id="310" r:id="rId26"/>
    <p:sldId id="311" r:id="rId27"/>
    <p:sldId id="312" r:id="rId28"/>
    <p:sldId id="266" r:id="rId29"/>
    <p:sldId id="313" r:id="rId30"/>
    <p:sldId id="314" r:id="rId31"/>
    <p:sldId id="315" r:id="rId32"/>
    <p:sldId id="316" r:id="rId33"/>
    <p:sldId id="317" r:id="rId34"/>
    <p:sldId id="267" r:id="rId35"/>
    <p:sldId id="318" r:id="rId36"/>
    <p:sldId id="319" r:id="rId37"/>
    <p:sldId id="320" r:id="rId38"/>
    <p:sldId id="321" r:id="rId39"/>
    <p:sldId id="322" r:id="rId40"/>
    <p:sldId id="268" r:id="rId41"/>
    <p:sldId id="282" r:id="rId42"/>
    <p:sldId id="283" r:id="rId43"/>
    <p:sldId id="281" r:id="rId44"/>
    <p:sldId id="269" r:id="rId45"/>
    <p:sldId id="285" r:id="rId46"/>
    <p:sldId id="284" r:id="rId47"/>
    <p:sldId id="286" r:id="rId48"/>
    <p:sldId id="287" r:id="rId49"/>
    <p:sldId id="288" r:id="rId50"/>
    <p:sldId id="289" r:id="rId51"/>
    <p:sldId id="290" r:id="rId52"/>
    <p:sldId id="291" r:id="rId53"/>
    <p:sldId id="270" r:id="rId54"/>
    <p:sldId id="292" r:id="rId55"/>
    <p:sldId id="293" r:id="rId56"/>
    <p:sldId id="294" r:id="rId57"/>
    <p:sldId id="295" r:id="rId58"/>
    <p:sldId id="296" r:id="rId59"/>
    <p:sldId id="297" r:id="rId60"/>
    <p:sldId id="275" r:id="rId6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6873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0180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29903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164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294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8814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69107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4005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0095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316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9831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99611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81620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438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13636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139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1985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31340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83192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72769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12737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08577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78251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8163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67360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10578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112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76729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78214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54806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48948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14537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3249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330470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16191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78161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586141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124106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953356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925160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260863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1714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5145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053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56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Myppt.ru</a:t>
            </a: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wo objects on right" type="txAndTwoObj">
  <p:cSld name="TEXT_AND_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Myppt.ru</a:t>
            </a: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objects" type="fourObj">
  <p:cSld name="FOUR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Myppt.ru</a:t>
            </a: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Myppt.ru</a:t>
            </a: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Myppt.ru</a:t>
            </a: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1.png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1.png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1.png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1.png"/><Relationship Id="rId4" Type="http://schemas.openxmlformats.org/officeDocument/2006/relationships/image" Target="../media/image3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1.png"/><Relationship Id="rId4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1.png"/><Relationship Id="rId4" Type="http://schemas.openxmlformats.org/officeDocument/2006/relationships/image" Target="../media/image3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5" Type="http://schemas.openxmlformats.org/officeDocument/2006/relationships/image" Target="../media/image31.png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8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5" Type="http://schemas.openxmlformats.org/officeDocument/2006/relationships/image" Target="../media/image31.png"/><Relationship Id="rId4" Type="http://schemas.openxmlformats.org/officeDocument/2006/relationships/image" Target="../media/image4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5" Type="http://schemas.openxmlformats.org/officeDocument/2006/relationships/image" Target="../media/image31.png"/><Relationship Id="rId4" Type="http://schemas.openxmlformats.org/officeDocument/2006/relationships/image" Target="../media/image4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5" Type="http://schemas.openxmlformats.org/officeDocument/2006/relationships/image" Target="../media/image31.png"/><Relationship Id="rId4" Type="http://schemas.openxmlformats.org/officeDocument/2006/relationships/image" Target="../media/image4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5" Type="http://schemas.openxmlformats.org/officeDocument/2006/relationships/image" Target="../media/image31.png"/><Relationship Id="rId4" Type="http://schemas.openxmlformats.org/officeDocument/2006/relationships/image" Target="../media/image4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5" Type="http://schemas.openxmlformats.org/officeDocument/2006/relationships/image" Target="../media/image31.png"/><Relationship Id="rId4" Type="http://schemas.openxmlformats.org/officeDocument/2006/relationships/image" Target="../media/image4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5" Type="http://schemas.openxmlformats.org/officeDocument/2006/relationships/image" Target="../media/image31.png"/><Relationship Id="rId4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10000"/>
          </a:schemeClr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969"/>
            <a:ext cx="7772400" cy="3260481"/>
          </a:xfrm>
        </p:spPr>
        <p:txBody>
          <a:bodyPr/>
          <a:lstStyle/>
          <a:p>
            <a:pPr lvl="0"/>
            <a:r>
              <a:rPr lang="ru-RU" b="1" i="1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Производная </a:t>
            </a:r>
            <a:r>
              <a:rPr lang="ru-RU" b="1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сложной функции</a:t>
            </a:r>
            <a:r>
              <a:rPr lang="ru-RU" b="1" i="1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5400" indent="0">
              <a:buNone/>
            </a:pPr>
            <a:r>
              <a:rPr lang="ru-RU" dirty="0" smtClean="0">
                <a:solidFill>
                  <a:schemeClr val="accent1">
                    <a:lumMod val="90000"/>
                  </a:schemeClr>
                </a:solidFill>
              </a:rPr>
              <a:t>Зайцева Н.Н.</a:t>
            </a:r>
            <a:endParaRPr lang="ru-RU" dirty="0">
              <a:solidFill>
                <a:schemeClr val="accent1">
                  <a:lumMod val="9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990600" y="3048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Определить внутреннюю и внешнюю функции для данной сложной функции:</a:t>
            </a:r>
            <a:endParaRPr/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 l="13114"/>
          <a:stretch/>
        </p:blipFill>
        <p:spPr>
          <a:xfrm>
            <a:off x="1008184" y="1600200"/>
            <a:ext cx="2262065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1066800" y="28194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1600" y="2819400"/>
            <a:ext cx="1905000" cy="57943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/>
          <p:nvPr/>
        </p:nvSpPr>
        <p:spPr>
          <a:xfrm rot="-5400000">
            <a:off x="2324100" y="1790700"/>
            <a:ext cx="228600" cy="1066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971800" y="1447800"/>
            <a:ext cx="381000" cy="533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5400" y="3733800"/>
            <a:ext cx="1295400" cy="72866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3276600" y="28194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- внутренняя функция</a:t>
            </a: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2667000" y="3810000"/>
            <a:ext cx="472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- внешняя функция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990600" y="3048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Определить внутреннюю и внешнюю функцию для данной сложной функции:</a:t>
            </a:r>
            <a:endParaRPr/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l="19472" b="5484"/>
          <a:stretch/>
        </p:blipFill>
        <p:spPr>
          <a:xfrm>
            <a:off x="1219199" y="1600200"/>
            <a:ext cx="2035175" cy="62718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/>
          <p:nvPr/>
        </p:nvSpPr>
        <p:spPr>
          <a:xfrm rot="-5400000">
            <a:off x="2895600" y="1905000"/>
            <a:ext cx="1524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905000" y="1600200"/>
            <a:ext cx="7620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762000" y="2590800"/>
            <a:ext cx="228600" cy="19050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2667000"/>
            <a:ext cx="1193800" cy="522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82675" y="3657600"/>
            <a:ext cx="141605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2362200" y="2667000"/>
            <a:ext cx="4800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- Внутренняя функция</a:t>
            </a: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2590800" y="36576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- Внешняя функция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>
          <a:xfrm>
            <a:off x="518746" y="2423746"/>
            <a:ext cx="8487508" cy="33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990600" y="3048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Определить внутреннюю и внешнюю функцию для данной сложной функции:</a:t>
            </a:r>
            <a:endParaRPr/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l="18544"/>
          <a:stretch/>
        </p:blipFill>
        <p:spPr>
          <a:xfrm>
            <a:off x="1195753" y="1600200"/>
            <a:ext cx="2058621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/>
          <p:nvPr/>
        </p:nvSpPr>
        <p:spPr>
          <a:xfrm rot="-5400000">
            <a:off x="2895600" y="1905000"/>
            <a:ext cx="1524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905000" y="1600200"/>
            <a:ext cx="7620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762000" y="2590800"/>
            <a:ext cx="228600" cy="19050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2667000"/>
            <a:ext cx="1193800" cy="522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82675" y="3657600"/>
            <a:ext cx="141605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2362200" y="2667000"/>
            <a:ext cx="4800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- Внутренняя функция</a:t>
            </a: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2590800" y="36576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- Внешняя функция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0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990600" y="3048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Определить внутреннюю и внешнюю функцию для данной сложной функции:</a:t>
            </a:r>
            <a:endParaRPr/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295400"/>
            <a:ext cx="251460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2800" y="1371600"/>
            <a:ext cx="3048000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5867400" y="1371600"/>
            <a:ext cx="609600" cy="533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/>
        </p:nvSpPr>
        <p:spPr>
          <a:xfrm rot="-5400000">
            <a:off x="5067300" y="1714500"/>
            <a:ext cx="228600" cy="1066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914400" y="3276600"/>
            <a:ext cx="152400" cy="19050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43000" y="3352800"/>
            <a:ext cx="1778000" cy="62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2971800" y="3429000"/>
            <a:ext cx="4191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- Внутренняя функция</a:t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66800" y="4191000"/>
            <a:ext cx="167640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2895600" y="43434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- Внешняя функция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527538" y="2667000"/>
            <a:ext cx="8487508" cy="33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990600" y="3048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Определить внутреннюю и внешнюю функцию для данной сложной функции:</a:t>
            </a:r>
            <a:endParaRPr/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295400"/>
            <a:ext cx="251460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2800" y="1371600"/>
            <a:ext cx="3048000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5867400" y="1371600"/>
            <a:ext cx="609600" cy="533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/>
        </p:nvSpPr>
        <p:spPr>
          <a:xfrm rot="-5400000">
            <a:off x="5067300" y="1714500"/>
            <a:ext cx="228600" cy="1066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914400" y="3276600"/>
            <a:ext cx="152400" cy="19050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43000" y="3352800"/>
            <a:ext cx="1778000" cy="62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2971800" y="3429000"/>
            <a:ext cx="4191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- Внутренняя функция</a:t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66800" y="4191000"/>
            <a:ext cx="167640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2895600" y="4343400"/>
            <a:ext cx="396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- Внешняя функция</a:t>
            </a:r>
            <a:endParaRPr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6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990600" y="3048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Определить внутреннюю и внешнюю функцию для данной сложной функции:</a:t>
            </a:r>
            <a:endParaRPr/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5487" y="1600200"/>
            <a:ext cx="2282825" cy="6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1037" y="1371600"/>
            <a:ext cx="3235325" cy="105886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/>
          <p:nvPr/>
        </p:nvSpPr>
        <p:spPr>
          <a:xfrm>
            <a:off x="5943600" y="1371600"/>
            <a:ext cx="6096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/>
        </p:nvSpPr>
        <p:spPr>
          <a:xfrm rot="-5400000">
            <a:off x="5067300" y="1790700"/>
            <a:ext cx="228600" cy="1066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990600" y="2895600"/>
            <a:ext cx="304800" cy="19050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31912" y="3087687"/>
            <a:ext cx="1711325" cy="477837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3048000" y="3124200"/>
            <a:ext cx="4191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- Внутренняя функция</a:t>
            </a:r>
            <a:endParaRPr/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71600" y="3810000"/>
            <a:ext cx="1270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2895600" y="39624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- Внешняя функция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527538" y="2667000"/>
            <a:ext cx="8487508" cy="33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990600" y="3048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Определить внутреннюю и внешнюю функцию для данной сложной функции:</a:t>
            </a:r>
            <a:endParaRPr/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5487" y="1600200"/>
            <a:ext cx="2282825" cy="6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1037" y="1371600"/>
            <a:ext cx="3235325" cy="105886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/>
          <p:nvPr/>
        </p:nvSpPr>
        <p:spPr>
          <a:xfrm>
            <a:off x="5943600" y="1371600"/>
            <a:ext cx="6096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/>
        </p:nvSpPr>
        <p:spPr>
          <a:xfrm rot="-5400000">
            <a:off x="5067300" y="1790700"/>
            <a:ext cx="228600" cy="1066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990600" y="2895600"/>
            <a:ext cx="304800" cy="19050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31912" y="3087687"/>
            <a:ext cx="1711325" cy="477837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3048000" y="3124200"/>
            <a:ext cx="4191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- Внутренняя функция</a:t>
            </a:r>
            <a:endParaRPr/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71600" y="3810000"/>
            <a:ext cx="1270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2895600" y="39624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- Внешняя функция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2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611187" y="457200"/>
            <a:ext cx="85328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Правило нахождения производной сложной функции</a:t>
            </a:r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609600" y="914400"/>
            <a:ext cx="792480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Производная сложной функции равна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производной внешней функции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на производную внутренней функции</a:t>
            </a:r>
            <a:endParaRPr/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750" y="2286000"/>
            <a:ext cx="2757487" cy="72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 rot="-5400000">
            <a:off x="2971800" y="2590800"/>
            <a:ext cx="3048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2057400" y="2362200"/>
            <a:ext cx="762000" cy="533400"/>
          </a:xfrm>
          <a:prstGeom prst="rect">
            <a:avLst/>
          </a:prstGeom>
          <a:noFill/>
          <a:ln w="381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6750" y="3124200"/>
            <a:ext cx="1955800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1800" y="33528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7375" y="4495800"/>
            <a:ext cx="74358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827462" y="5562600"/>
            <a:ext cx="1792287" cy="51276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1406768" y="4621212"/>
            <a:ext cx="7608277" cy="1427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611187" y="457200"/>
            <a:ext cx="85328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Правило нахождения производной сложной функции</a:t>
            </a:r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609600" y="914400"/>
            <a:ext cx="792480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Производная сложной функции равна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производной внешней функции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на производную внутренней функции</a:t>
            </a:r>
            <a:endParaRPr/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750" y="2286000"/>
            <a:ext cx="2757487" cy="72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 rot="-5400000">
            <a:off x="2971800" y="2590800"/>
            <a:ext cx="3048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2057400" y="2362200"/>
            <a:ext cx="762000" cy="533400"/>
          </a:xfrm>
          <a:prstGeom prst="rect">
            <a:avLst/>
          </a:prstGeom>
          <a:noFill/>
          <a:ln w="381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6750" y="3124200"/>
            <a:ext cx="1955800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1800" y="33528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7375" y="4495800"/>
            <a:ext cx="74358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827462" y="5562600"/>
            <a:ext cx="1792287" cy="51276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3827462" y="4783015"/>
            <a:ext cx="5187583" cy="1266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4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611187" y="457200"/>
            <a:ext cx="85328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Правило нахождения производной сложной функции</a:t>
            </a:r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609600" y="914400"/>
            <a:ext cx="792480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Производная сложной функции равна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производной внешней функции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на производную внутренней функции</a:t>
            </a:r>
            <a:endParaRPr/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750" y="2286000"/>
            <a:ext cx="2757487" cy="72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 rot="-5400000">
            <a:off x="2971800" y="2590800"/>
            <a:ext cx="3048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2057400" y="2362200"/>
            <a:ext cx="762000" cy="533400"/>
          </a:xfrm>
          <a:prstGeom prst="rect">
            <a:avLst/>
          </a:prstGeom>
          <a:noFill/>
          <a:ln w="381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6750" y="3124200"/>
            <a:ext cx="1955800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1800" y="33528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7375" y="4495800"/>
            <a:ext cx="74358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827462" y="5562600"/>
            <a:ext cx="1792287" cy="51276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3827462" y="5448299"/>
            <a:ext cx="5187583" cy="600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5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762000" y="381000"/>
            <a:ext cx="8001000" cy="1342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ru-RU" sz="2400" b="1" i="1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Сложная функция – это функция, аргумент которой тоже является функцией</a:t>
            </a:r>
            <a:endParaRPr dirty="0"/>
          </a:p>
        </p:txBody>
      </p:sp>
      <p:pic>
        <p:nvPicPr>
          <p:cNvPr id="41" name="Shape 41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657599" y="2322513"/>
            <a:ext cx="2438400" cy="703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" name="Shape 42"/>
          <p:cNvCxnSpPr/>
          <p:nvPr/>
        </p:nvCxnSpPr>
        <p:spPr>
          <a:xfrm flipV="1">
            <a:off x="3352800" y="3025775"/>
            <a:ext cx="1219200" cy="1165225"/>
          </a:xfrm>
          <a:prstGeom prst="straightConnector1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3" name="Shape 43"/>
          <p:cNvSpPr txBox="1"/>
          <p:nvPr/>
        </p:nvSpPr>
        <p:spPr>
          <a:xfrm>
            <a:off x="2286000" y="4191000"/>
            <a:ext cx="1676400" cy="711200"/>
          </a:xfrm>
          <a:prstGeom prst="rect">
            <a:avLst/>
          </a:prstGeom>
          <a:noFill/>
          <a:ln w="952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Georgia"/>
              <a:buNone/>
            </a:pPr>
            <a:r>
              <a:rPr lang="en-US" sz="2000" b="1" i="1" u="none" strike="noStrike" cap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Внешняя функция</a:t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 flipH="1" flipV="1">
            <a:off x="5404338" y="3025775"/>
            <a:ext cx="691661" cy="1470025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5" name="Shape 45"/>
          <p:cNvSpPr txBox="1"/>
          <p:nvPr/>
        </p:nvSpPr>
        <p:spPr>
          <a:xfrm>
            <a:off x="4572000" y="4495800"/>
            <a:ext cx="2133600" cy="711200"/>
          </a:xfrm>
          <a:prstGeom prst="rect">
            <a:avLst/>
          </a:prstGeom>
          <a:noFill/>
          <a:ln w="952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Georgia"/>
              <a:buNone/>
            </a:pPr>
            <a:r>
              <a:rPr lang="en-US" sz="2000" b="1" i="1" u="none" strike="noStrike" cap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Внутренняя функция</a:t>
            </a:r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0" y="23446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9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611187" y="457200"/>
            <a:ext cx="85328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Правило нахождения производной сложной функции</a:t>
            </a:r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609600" y="914400"/>
            <a:ext cx="7924800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Производная сложной функции равна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производной внешней функции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на производную внутренней функции</a:t>
            </a:r>
            <a:endParaRPr/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3750" y="2286000"/>
            <a:ext cx="2757487" cy="72231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 rot="-5400000">
            <a:off x="2971800" y="2590800"/>
            <a:ext cx="304800" cy="609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2057400" y="2362200"/>
            <a:ext cx="762000" cy="533400"/>
          </a:xfrm>
          <a:prstGeom prst="rect">
            <a:avLst/>
          </a:prstGeom>
          <a:noFill/>
          <a:ln w="38100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6750" y="3124200"/>
            <a:ext cx="1955800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1800" y="33528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7375" y="4495800"/>
            <a:ext cx="74358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827462" y="5562600"/>
            <a:ext cx="1792287" cy="51276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2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675" y="228600"/>
            <a:ext cx="4237037" cy="15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 rot="-5400000">
            <a:off x="3543300" y="1028700"/>
            <a:ext cx="304800" cy="1447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057400" y="533400"/>
            <a:ext cx="762000" cy="914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1600200"/>
            <a:ext cx="2057400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7600" y="21336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7876" y="3271715"/>
            <a:ext cx="8460885" cy="1385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78000" y="4811590"/>
            <a:ext cx="3160712" cy="17590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571253" y="1600200"/>
            <a:ext cx="8487508" cy="48826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675" y="228600"/>
            <a:ext cx="4237037" cy="15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 rot="-5400000">
            <a:off x="3543300" y="1028700"/>
            <a:ext cx="304800" cy="1447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057400" y="533400"/>
            <a:ext cx="762000" cy="914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1600200"/>
            <a:ext cx="2057400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7600" y="21336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7876" y="3271715"/>
            <a:ext cx="8460885" cy="1385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78000" y="4811590"/>
            <a:ext cx="3160712" cy="17590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571253" y="3318608"/>
            <a:ext cx="8487508" cy="3211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675" y="228600"/>
            <a:ext cx="4237037" cy="15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 rot="-5400000">
            <a:off x="3543300" y="1028700"/>
            <a:ext cx="304800" cy="1447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057400" y="533400"/>
            <a:ext cx="762000" cy="914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1600200"/>
            <a:ext cx="2057400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7600" y="21336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7876" y="3271715"/>
            <a:ext cx="8460885" cy="1385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78000" y="4811590"/>
            <a:ext cx="3160712" cy="17590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441937" y="3353776"/>
            <a:ext cx="7616823" cy="3258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2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675" y="228600"/>
            <a:ext cx="4237037" cy="15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 rot="-5400000">
            <a:off x="3543300" y="1028700"/>
            <a:ext cx="304800" cy="1447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057400" y="533400"/>
            <a:ext cx="762000" cy="914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1600200"/>
            <a:ext cx="2057400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7600" y="21336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7876" y="3271715"/>
            <a:ext cx="8460885" cy="1385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78000" y="4811590"/>
            <a:ext cx="3160712" cy="17590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4630616" y="3353776"/>
            <a:ext cx="4369529" cy="3258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7198" y="4811590"/>
            <a:ext cx="4161692" cy="1789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1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675" y="228600"/>
            <a:ext cx="4237037" cy="15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 rot="-5400000">
            <a:off x="3543300" y="1028700"/>
            <a:ext cx="304800" cy="1447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057400" y="533400"/>
            <a:ext cx="762000" cy="914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1600200"/>
            <a:ext cx="2057400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7600" y="21336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7876" y="3271715"/>
            <a:ext cx="8460885" cy="1385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78000" y="4811590"/>
            <a:ext cx="3160712" cy="175907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6951785" y="3444875"/>
            <a:ext cx="2013191" cy="31561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7198" y="4811590"/>
            <a:ext cx="4567848" cy="1789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5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675" y="228600"/>
            <a:ext cx="4237037" cy="15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 rot="-5400000">
            <a:off x="3543300" y="1028700"/>
            <a:ext cx="304800" cy="1447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057400" y="533400"/>
            <a:ext cx="762000" cy="914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1600200"/>
            <a:ext cx="2057400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7600" y="21336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7876" y="3271715"/>
            <a:ext cx="8460885" cy="1385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78000" y="4811590"/>
            <a:ext cx="3160712" cy="175907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637198" y="4811590"/>
            <a:ext cx="4567848" cy="1789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675" y="228600"/>
            <a:ext cx="4237037" cy="15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 rot="-5400000">
            <a:off x="3543300" y="1028700"/>
            <a:ext cx="304800" cy="1447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057400" y="533400"/>
            <a:ext cx="762000" cy="914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1600200"/>
            <a:ext cx="2057400" cy="18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7600" y="21336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7876" y="3271715"/>
            <a:ext cx="8460885" cy="1385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78000" y="4811590"/>
            <a:ext cx="3160712" cy="175907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9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762000"/>
            <a:ext cx="2133600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381000"/>
            <a:ext cx="3505200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6172200" y="381000"/>
            <a:ext cx="3810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 rot="-5400000">
            <a:off x="5105400" y="685800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0" y="1676400"/>
            <a:ext cx="1905000" cy="153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14400" y="3200400"/>
            <a:ext cx="5257800" cy="84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743200" y="4114800"/>
            <a:ext cx="41148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 rot="-5400000">
            <a:off x="4000500" y="3695700"/>
            <a:ext cx="381000" cy="2133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7538" y="1676400"/>
            <a:ext cx="8487508" cy="4372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762000"/>
            <a:ext cx="2133600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381000"/>
            <a:ext cx="3505200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6172200" y="381000"/>
            <a:ext cx="3810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 rot="-5400000">
            <a:off x="5105400" y="685800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0" y="1676400"/>
            <a:ext cx="1905000" cy="153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14400" y="3200400"/>
            <a:ext cx="5257800" cy="84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743200" y="4114800"/>
            <a:ext cx="41148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 rot="-5400000">
            <a:off x="4000500" y="3695700"/>
            <a:ext cx="381000" cy="2133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7538" y="3216274"/>
            <a:ext cx="8487508" cy="2832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304800" y="3621211"/>
            <a:ext cx="8001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Рассмотрим функции</a:t>
            </a:r>
            <a:endParaRPr/>
          </a:p>
        </p:txBody>
      </p:sp>
      <p:pic>
        <p:nvPicPr>
          <p:cNvPr id="39" name="Shape 39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4033961"/>
            <a:ext cx="5867400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3200400" y="457324"/>
            <a:ext cx="2438400" cy="703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" name="Shape 42"/>
          <p:cNvCxnSpPr/>
          <p:nvPr/>
        </p:nvCxnSpPr>
        <p:spPr>
          <a:xfrm rot="10800000" flipH="1">
            <a:off x="3200400" y="1066924"/>
            <a:ext cx="914400" cy="914400"/>
          </a:xfrm>
          <a:prstGeom prst="straightConnector1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3" name="Shape 43"/>
          <p:cNvSpPr txBox="1"/>
          <p:nvPr/>
        </p:nvSpPr>
        <p:spPr>
          <a:xfrm>
            <a:off x="2133600" y="1981324"/>
            <a:ext cx="1676400" cy="711200"/>
          </a:xfrm>
          <a:prstGeom prst="rect">
            <a:avLst/>
          </a:prstGeom>
          <a:noFill/>
          <a:ln w="952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Georgia"/>
              <a:buNone/>
            </a:pPr>
            <a:r>
              <a:rPr lang="en-US" sz="2000" b="1" i="1" u="none" strike="noStrike" cap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Внешняя функция</a:t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 rot="10800000">
            <a:off x="4724400" y="990724"/>
            <a:ext cx="609600" cy="1295400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5" name="Shape 45"/>
          <p:cNvSpPr txBox="1"/>
          <p:nvPr/>
        </p:nvSpPr>
        <p:spPr>
          <a:xfrm>
            <a:off x="4419600" y="2286124"/>
            <a:ext cx="2133600" cy="711200"/>
          </a:xfrm>
          <a:prstGeom prst="rect">
            <a:avLst/>
          </a:prstGeom>
          <a:noFill/>
          <a:ln w="952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Georgia"/>
              <a:buNone/>
            </a:pPr>
            <a:r>
              <a:rPr lang="en-US" sz="2000" b="1" i="1" u="none" strike="noStrike" cap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Внутренняя функция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0" y="11723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6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 animBg="1"/>
      <p:bldP spid="4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762000"/>
            <a:ext cx="2133600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381000"/>
            <a:ext cx="3505200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6172200" y="381000"/>
            <a:ext cx="3810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 rot="-5400000">
            <a:off x="5105400" y="685800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0" y="1676400"/>
            <a:ext cx="1905000" cy="153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14400" y="3200400"/>
            <a:ext cx="5257800" cy="84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743200" y="4114800"/>
            <a:ext cx="41148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 rot="-5400000">
            <a:off x="4000500" y="3695700"/>
            <a:ext cx="381000" cy="2133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38954" y="3357562"/>
            <a:ext cx="5076092" cy="2691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7538" y="4046536"/>
            <a:ext cx="8487508" cy="200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1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762000"/>
            <a:ext cx="2133600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381000"/>
            <a:ext cx="3505200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6172200" y="381000"/>
            <a:ext cx="3810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 rot="-5400000">
            <a:off x="5105400" y="685800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0" y="1676400"/>
            <a:ext cx="1905000" cy="153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14400" y="3200400"/>
            <a:ext cx="5257800" cy="84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743200" y="4114800"/>
            <a:ext cx="41148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 rot="-5400000">
            <a:off x="4000500" y="3695700"/>
            <a:ext cx="381000" cy="2133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33446" y="4046536"/>
            <a:ext cx="5181600" cy="200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7538" y="4046536"/>
            <a:ext cx="8487508" cy="2002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762000"/>
            <a:ext cx="2133600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381000"/>
            <a:ext cx="3505200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6172200" y="381000"/>
            <a:ext cx="3810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 rot="-5400000">
            <a:off x="5105400" y="685800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0" y="1676400"/>
            <a:ext cx="1905000" cy="153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14400" y="3200400"/>
            <a:ext cx="5257800" cy="84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743200" y="4114800"/>
            <a:ext cx="41148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 rot="-5400000">
            <a:off x="4000500" y="3695700"/>
            <a:ext cx="381000" cy="2133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57446" y="4229100"/>
            <a:ext cx="3657600" cy="1820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8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762000"/>
            <a:ext cx="2133600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381000"/>
            <a:ext cx="3505200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6172200" y="381000"/>
            <a:ext cx="381000" cy="6096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 rot="-5400000">
            <a:off x="5105400" y="685800"/>
            <a:ext cx="304800" cy="1371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0" y="1676400"/>
            <a:ext cx="1905000" cy="153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14400" y="3200400"/>
            <a:ext cx="5257800" cy="84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743200" y="4114800"/>
            <a:ext cx="411480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/>
          <p:nvPr/>
        </p:nvSpPr>
        <p:spPr>
          <a:xfrm rot="-5400000">
            <a:off x="4000500" y="3695700"/>
            <a:ext cx="381000" cy="2133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1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925" y="609600"/>
            <a:ext cx="3760787" cy="101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3886200" y="609600"/>
            <a:ext cx="533400" cy="4572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/>
          <p:nvPr/>
        </p:nvSpPr>
        <p:spPr>
          <a:xfrm rot="-5400000">
            <a:off x="3009900" y="876300"/>
            <a:ext cx="342900" cy="13335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5625" y="1752600"/>
            <a:ext cx="2243137" cy="149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8240" y="3276600"/>
            <a:ext cx="8320087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74925" y="4419600"/>
            <a:ext cx="3765550" cy="82391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555625" y="1828800"/>
            <a:ext cx="8487508" cy="33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925" y="609600"/>
            <a:ext cx="3760787" cy="101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3886200" y="609600"/>
            <a:ext cx="533400" cy="4572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/>
          <p:nvPr/>
        </p:nvSpPr>
        <p:spPr>
          <a:xfrm rot="-5400000">
            <a:off x="3009900" y="876300"/>
            <a:ext cx="342900" cy="13335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5625" y="1752600"/>
            <a:ext cx="2243137" cy="149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8240" y="3276600"/>
            <a:ext cx="8320087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74925" y="4419600"/>
            <a:ext cx="3765550" cy="82391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555625" y="3276600"/>
            <a:ext cx="8487508" cy="1934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925" y="609600"/>
            <a:ext cx="3760787" cy="101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3886200" y="609600"/>
            <a:ext cx="533400" cy="4572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/>
          <p:nvPr/>
        </p:nvSpPr>
        <p:spPr>
          <a:xfrm rot="-5400000">
            <a:off x="3009900" y="876300"/>
            <a:ext cx="342900" cy="13335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5625" y="1752600"/>
            <a:ext cx="2243137" cy="149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8240" y="3276600"/>
            <a:ext cx="8320087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74925" y="4419600"/>
            <a:ext cx="3765550" cy="82391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4091353" y="3276600"/>
            <a:ext cx="4928333" cy="1934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7538" y="4419600"/>
            <a:ext cx="5812937" cy="1629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925" y="609600"/>
            <a:ext cx="3760787" cy="101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3886200" y="609600"/>
            <a:ext cx="533400" cy="4572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/>
          <p:nvPr/>
        </p:nvSpPr>
        <p:spPr>
          <a:xfrm rot="-5400000">
            <a:off x="3009900" y="876300"/>
            <a:ext cx="342900" cy="13335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5625" y="1752600"/>
            <a:ext cx="2243137" cy="149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8240" y="3276600"/>
            <a:ext cx="8320087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74925" y="4419600"/>
            <a:ext cx="3765550" cy="82391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6564923" y="3376246"/>
            <a:ext cx="2443404" cy="18346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7538" y="4419600"/>
            <a:ext cx="5812937" cy="1629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9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925" y="609600"/>
            <a:ext cx="3760787" cy="101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3886200" y="609600"/>
            <a:ext cx="533400" cy="4572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/>
          <p:nvPr/>
        </p:nvSpPr>
        <p:spPr>
          <a:xfrm rot="-5400000">
            <a:off x="3009900" y="876300"/>
            <a:ext cx="342900" cy="13335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5625" y="1752600"/>
            <a:ext cx="2243137" cy="149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8240" y="3276600"/>
            <a:ext cx="8320087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74925" y="4419600"/>
            <a:ext cx="3765550" cy="82391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27538" y="4419600"/>
            <a:ext cx="5812937" cy="1629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0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925" y="609600"/>
            <a:ext cx="3760787" cy="101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3886200" y="609600"/>
            <a:ext cx="533400" cy="4572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/>
          <p:nvPr/>
        </p:nvSpPr>
        <p:spPr>
          <a:xfrm rot="-5400000">
            <a:off x="3009900" y="876300"/>
            <a:ext cx="342900" cy="13335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5625" y="1752600"/>
            <a:ext cx="2243137" cy="149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1400" y="1981200"/>
            <a:ext cx="2216150" cy="723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8240" y="3276600"/>
            <a:ext cx="8320087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74925" y="4419600"/>
            <a:ext cx="3765550" cy="82391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574925" y="5451230"/>
            <a:ext cx="3765550" cy="597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9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304800" y="3621211"/>
            <a:ext cx="8001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Рассмотрим функции</a:t>
            </a:r>
            <a:endParaRPr/>
          </a:p>
        </p:txBody>
      </p:sp>
      <p:pic>
        <p:nvPicPr>
          <p:cNvPr id="39" name="Shape 39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4033961"/>
            <a:ext cx="5867400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2819400" y="4930898"/>
            <a:ext cx="281940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3200400" y="457324"/>
            <a:ext cx="2438400" cy="703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" name="Shape 42"/>
          <p:cNvCxnSpPr/>
          <p:nvPr/>
        </p:nvCxnSpPr>
        <p:spPr>
          <a:xfrm rot="10800000" flipH="1">
            <a:off x="3200400" y="1066924"/>
            <a:ext cx="914400" cy="914400"/>
          </a:xfrm>
          <a:prstGeom prst="straightConnector1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3" name="Shape 43"/>
          <p:cNvSpPr txBox="1"/>
          <p:nvPr/>
        </p:nvSpPr>
        <p:spPr>
          <a:xfrm>
            <a:off x="2133600" y="1981324"/>
            <a:ext cx="1676400" cy="711200"/>
          </a:xfrm>
          <a:prstGeom prst="rect">
            <a:avLst/>
          </a:prstGeom>
          <a:noFill/>
          <a:ln w="952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Georgia"/>
              <a:buNone/>
            </a:pPr>
            <a:r>
              <a:rPr lang="en-US" sz="2000" b="1" i="1" u="none" strike="noStrike" cap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Внешняя функция</a:t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 rot="10800000">
            <a:off x="4724400" y="990724"/>
            <a:ext cx="609600" cy="1295400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5" name="Shape 45"/>
          <p:cNvSpPr txBox="1"/>
          <p:nvPr/>
        </p:nvSpPr>
        <p:spPr>
          <a:xfrm>
            <a:off x="4419600" y="2286124"/>
            <a:ext cx="2133600" cy="711200"/>
          </a:xfrm>
          <a:prstGeom prst="rect">
            <a:avLst/>
          </a:prstGeom>
          <a:noFill/>
          <a:ln w="952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Georgia"/>
              <a:buNone/>
            </a:pPr>
            <a:r>
              <a:rPr lang="en-US" sz="2000" b="1" i="1" u="none" strike="noStrike" cap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Внутренняя функция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9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 animBg="1"/>
      <p:bldP spid="4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1066800" y="381000"/>
            <a:ext cx="762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Найти производные функций:</a:t>
            </a:r>
            <a:endParaRPr/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143000"/>
            <a:ext cx="3783012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685800" y="2051538"/>
            <a:ext cx="4214446" cy="361070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1066800" y="381000"/>
            <a:ext cx="762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Найти производные функций:</a:t>
            </a:r>
            <a:endParaRPr/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 t="23225"/>
          <a:stretch/>
        </p:blipFill>
        <p:spPr>
          <a:xfrm>
            <a:off x="767862" y="961293"/>
            <a:ext cx="3783012" cy="30421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662354" y="2482362"/>
            <a:ext cx="4214446" cy="208670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1066800" y="381000"/>
            <a:ext cx="762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Найти производные функций:</a:t>
            </a:r>
            <a:endParaRPr/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 t="59616" b="20266"/>
          <a:stretch/>
        </p:blipFill>
        <p:spPr>
          <a:xfrm>
            <a:off x="1066800" y="1345223"/>
            <a:ext cx="3783012" cy="7971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685800" y="4243754"/>
            <a:ext cx="4214446" cy="141849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/>
        </p:nvSpPr>
        <p:spPr>
          <a:xfrm>
            <a:off x="1066800" y="381000"/>
            <a:ext cx="762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Найти производные функций:</a:t>
            </a:r>
            <a:endParaRPr/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 t="78254"/>
          <a:stretch/>
        </p:blipFill>
        <p:spPr>
          <a:xfrm>
            <a:off x="885093" y="1125415"/>
            <a:ext cx="3783012" cy="86164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3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914400" y="381000"/>
            <a:ext cx="769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Решить уравнение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304800"/>
            <a:ext cx="12192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990600"/>
            <a:ext cx="3632200" cy="63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752600" y="914400"/>
            <a:ext cx="685800" cy="762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 rot="-5400000">
            <a:off x="2552700" y="1333500"/>
            <a:ext cx="304800" cy="533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2743200"/>
            <a:ext cx="1828800" cy="129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1828800"/>
            <a:ext cx="80772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" y="4038600"/>
            <a:ext cx="4419600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3000" y="4267200"/>
            <a:ext cx="2714625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5105400"/>
            <a:ext cx="2743200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52800" y="5105400"/>
            <a:ext cx="2590800" cy="58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27538" y="1828800"/>
            <a:ext cx="8487508" cy="4220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914400" y="381000"/>
            <a:ext cx="769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Решить уравнение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304800"/>
            <a:ext cx="12192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990600"/>
            <a:ext cx="3632200" cy="63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752600" y="914400"/>
            <a:ext cx="685800" cy="762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 rot="-5400000">
            <a:off x="2552700" y="1333500"/>
            <a:ext cx="304800" cy="533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2743200"/>
            <a:ext cx="1828800" cy="129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1828800"/>
            <a:ext cx="80772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" y="4038600"/>
            <a:ext cx="4419600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3000" y="4267200"/>
            <a:ext cx="2714625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5105400"/>
            <a:ext cx="2743200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52800" y="5105400"/>
            <a:ext cx="2590800" cy="58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27538" y="1828800"/>
            <a:ext cx="8487508" cy="4220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914400" y="381000"/>
            <a:ext cx="769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Решить уравнение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304800"/>
            <a:ext cx="12192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990600"/>
            <a:ext cx="3632200" cy="63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752600" y="914400"/>
            <a:ext cx="685800" cy="762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 rot="-5400000">
            <a:off x="2552700" y="1333500"/>
            <a:ext cx="304800" cy="533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2743200"/>
            <a:ext cx="1828800" cy="129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1828800"/>
            <a:ext cx="80772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" y="4038600"/>
            <a:ext cx="4419600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3000" y="4267200"/>
            <a:ext cx="2714625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5105400"/>
            <a:ext cx="2743200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52800" y="5105400"/>
            <a:ext cx="2590800" cy="58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27538" y="2667000"/>
            <a:ext cx="8487508" cy="33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7861" y="1882775"/>
            <a:ext cx="4437185" cy="967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8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914400" y="381000"/>
            <a:ext cx="769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Решить уравнение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304800"/>
            <a:ext cx="12192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990600"/>
            <a:ext cx="3632200" cy="63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752600" y="914400"/>
            <a:ext cx="685800" cy="762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 rot="-5400000">
            <a:off x="2552700" y="1333500"/>
            <a:ext cx="304800" cy="533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2743200"/>
            <a:ext cx="1828800" cy="129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1828800"/>
            <a:ext cx="80772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" y="4038600"/>
            <a:ext cx="4419600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3000" y="4267200"/>
            <a:ext cx="2714625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5105400"/>
            <a:ext cx="2743200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52800" y="5105400"/>
            <a:ext cx="2590800" cy="58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27538" y="2667000"/>
            <a:ext cx="8487508" cy="33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1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914400" y="381000"/>
            <a:ext cx="769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Решить уравнение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304800"/>
            <a:ext cx="12192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990600"/>
            <a:ext cx="3632200" cy="63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752600" y="914400"/>
            <a:ext cx="685800" cy="762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 rot="-5400000">
            <a:off x="2552700" y="1333500"/>
            <a:ext cx="304800" cy="533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2743200"/>
            <a:ext cx="1828800" cy="129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1828800"/>
            <a:ext cx="80772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" y="4038600"/>
            <a:ext cx="4419600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3000" y="4267200"/>
            <a:ext cx="2714625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5105400"/>
            <a:ext cx="2743200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52800" y="5105400"/>
            <a:ext cx="2590800" cy="58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27538" y="4033836"/>
            <a:ext cx="8487508" cy="20152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3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914400" y="381000"/>
            <a:ext cx="769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Решить уравнение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304800"/>
            <a:ext cx="12192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990600"/>
            <a:ext cx="3632200" cy="63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752600" y="914400"/>
            <a:ext cx="685800" cy="762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 rot="-5400000">
            <a:off x="2552700" y="1333500"/>
            <a:ext cx="304800" cy="533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2743200"/>
            <a:ext cx="1828800" cy="129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1828800"/>
            <a:ext cx="80772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" y="4038600"/>
            <a:ext cx="4419600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3000" y="4267200"/>
            <a:ext cx="2714625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5105400"/>
            <a:ext cx="2743200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52800" y="5105400"/>
            <a:ext cx="2590800" cy="58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27538" y="4891087"/>
            <a:ext cx="8487508" cy="1158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06815" y="3859517"/>
            <a:ext cx="3552092" cy="120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7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1066800" y="304800"/>
            <a:ext cx="3657600" cy="1004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Примеры: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1" name="Shape 51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143000"/>
            <a:ext cx="2438400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7010400" y="838200"/>
            <a:ext cx="927100" cy="522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6781800" y="2438400"/>
            <a:ext cx="1320800" cy="4016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Shape 54"/>
          <p:cNvCxnSpPr/>
          <p:nvPr/>
        </p:nvCxnSpPr>
        <p:spPr>
          <a:xfrm rot="10800000" flipH="1">
            <a:off x="3200400" y="914400"/>
            <a:ext cx="1066800" cy="457200"/>
          </a:xfrm>
          <a:prstGeom prst="straightConnector1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55" name="Shape 55"/>
          <p:cNvSpPr/>
          <p:nvPr/>
        </p:nvSpPr>
        <p:spPr>
          <a:xfrm>
            <a:off x="2971800" y="1143000"/>
            <a:ext cx="228600" cy="381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/>
          <p:nvPr/>
        </p:nvSpPr>
        <p:spPr>
          <a:xfrm rot="-5400000">
            <a:off x="2247900" y="1333500"/>
            <a:ext cx="304800" cy="990600"/>
          </a:xfrm>
          <a:prstGeom prst="leftBrace">
            <a:avLst>
              <a:gd name="adj1" fmla="val 8333"/>
              <a:gd name="adj2" fmla="val 1152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7" name="Shape 57"/>
          <p:cNvCxnSpPr/>
          <p:nvPr/>
        </p:nvCxnSpPr>
        <p:spPr>
          <a:xfrm>
            <a:off x="2438400" y="1981200"/>
            <a:ext cx="1066800" cy="304800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58" name="Shape 58"/>
          <p:cNvSpPr txBox="1"/>
          <p:nvPr/>
        </p:nvSpPr>
        <p:spPr>
          <a:xfrm>
            <a:off x="4267200" y="457200"/>
            <a:ext cx="4495800" cy="133985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Внешняя функция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3505200" y="1981200"/>
            <a:ext cx="4876800" cy="1400175"/>
          </a:xfrm>
          <a:prstGeom prst="rect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Внутренняя функция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0" name="Shape 60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3697287"/>
            <a:ext cx="18288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720975" y="3657600"/>
            <a:ext cx="2713037" cy="1027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17562" y="5257800"/>
            <a:ext cx="2557462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/>
          <p:nvPr/>
        </p:nvSpPr>
        <p:spPr>
          <a:xfrm>
            <a:off x="2971800" y="5257800"/>
            <a:ext cx="381000" cy="4572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4" name="Shape 64"/>
          <p:cNvCxnSpPr/>
          <p:nvPr/>
        </p:nvCxnSpPr>
        <p:spPr>
          <a:xfrm rot="10800000" flipH="1">
            <a:off x="3352800" y="5181600"/>
            <a:ext cx="1143000" cy="304800"/>
          </a:xfrm>
          <a:prstGeom prst="straightConnector1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5" name="Shape 65"/>
          <p:cNvSpPr txBox="1"/>
          <p:nvPr/>
        </p:nvSpPr>
        <p:spPr>
          <a:xfrm>
            <a:off x="4495800" y="4419600"/>
            <a:ext cx="4495800" cy="133985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Внешняя функция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299325" y="4724400"/>
            <a:ext cx="1246187" cy="623887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 rot="-5400000">
            <a:off x="2171700" y="5524500"/>
            <a:ext cx="304800" cy="990600"/>
          </a:xfrm>
          <a:prstGeom prst="leftBrace">
            <a:avLst>
              <a:gd name="adj1" fmla="val 8333"/>
              <a:gd name="adj2" fmla="val 1152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" name="Shape 68"/>
          <p:cNvCxnSpPr/>
          <p:nvPr/>
        </p:nvCxnSpPr>
        <p:spPr>
          <a:xfrm>
            <a:off x="2362200" y="6172200"/>
            <a:ext cx="914400" cy="76200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9" name="Shape 69"/>
          <p:cNvSpPr txBox="1"/>
          <p:nvPr/>
        </p:nvSpPr>
        <p:spPr>
          <a:xfrm>
            <a:off x="3276600" y="6096000"/>
            <a:ext cx="4953000" cy="425450"/>
          </a:xfrm>
          <a:prstGeom prst="rect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Внутренняя функция </a:t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629400" y="6019800"/>
            <a:ext cx="1295400" cy="4413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Прямоугольник 22"/>
          <p:cNvSpPr/>
          <p:nvPr/>
        </p:nvSpPr>
        <p:spPr>
          <a:xfrm>
            <a:off x="527538" y="3410194"/>
            <a:ext cx="8487508" cy="33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914400" y="381000"/>
            <a:ext cx="769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Решить уравнение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304800"/>
            <a:ext cx="12192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990600"/>
            <a:ext cx="3632200" cy="63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752600" y="914400"/>
            <a:ext cx="685800" cy="762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 rot="-5400000">
            <a:off x="2552700" y="1333500"/>
            <a:ext cx="304800" cy="533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2743200"/>
            <a:ext cx="1828800" cy="129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1828800"/>
            <a:ext cx="80772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" y="4038600"/>
            <a:ext cx="4419600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3000" y="4267200"/>
            <a:ext cx="2714625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5105400"/>
            <a:ext cx="2743200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52800" y="5105400"/>
            <a:ext cx="2590800" cy="5857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27538" y="4891087"/>
            <a:ext cx="8487508" cy="1158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6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914400" y="381000"/>
            <a:ext cx="769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Решить уравнение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304800"/>
            <a:ext cx="12192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990600"/>
            <a:ext cx="3632200" cy="63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752600" y="914400"/>
            <a:ext cx="685800" cy="762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 rot="-5400000">
            <a:off x="2552700" y="1333500"/>
            <a:ext cx="304800" cy="533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2743200"/>
            <a:ext cx="1828800" cy="129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1828800"/>
            <a:ext cx="80772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" y="4038600"/>
            <a:ext cx="4419600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3000" y="4267200"/>
            <a:ext cx="2714625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5105400"/>
            <a:ext cx="2743200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52800" y="5105400"/>
            <a:ext cx="2590800" cy="58578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3118338" y="5105400"/>
            <a:ext cx="3012831" cy="7209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8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914400" y="381000"/>
            <a:ext cx="769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Решить уравнение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304800"/>
            <a:ext cx="12192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990600"/>
            <a:ext cx="3632200" cy="6318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1752600" y="914400"/>
            <a:ext cx="685800" cy="7620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 rot="-5400000">
            <a:off x="2552700" y="1333500"/>
            <a:ext cx="304800" cy="5334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2743200"/>
            <a:ext cx="1828800" cy="1290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5800" y="1828800"/>
            <a:ext cx="8077200" cy="86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9600" y="4038600"/>
            <a:ext cx="4419600" cy="85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53000" y="4267200"/>
            <a:ext cx="2714625" cy="56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" y="5105400"/>
            <a:ext cx="2743200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52800" y="5105400"/>
            <a:ext cx="2590800" cy="58578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6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04800"/>
            <a:ext cx="3124200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838200"/>
            <a:ext cx="2895600" cy="56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52800" y="1371600"/>
            <a:ext cx="2330450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5200" y="1905000"/>
            <a:ext cx="2133600" cy="127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9800" y="3124200"/>
            <a:ext cx="4724400" cy="1135062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2000" y="4267200"/>
            <a:ext cx="4572000" cy="10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90600" y="5257800"/>
            <a:ext cx="3505200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72000" y="5181600"/>
            <a:ext cx="43434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27538" y="850900"/>
            <a:ext cx="8487508" cy="55733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138246" y="334107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04800"/>
            <a:ext cx="3124200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838200"/>
            <a:ext cx="2895600" cy="56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52800" y="1371600"/>
            <a:ext cx="2330450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5200" y="1905000"/>
            <a:ext cx="2133600" cy="127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9800" y="3124200"/>
            <a:ext cx="4724400" cy="1135062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2000" y="4267200"/>
            <a:ext cx="4572000" cy="10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90600" y="5257800"/>
            <a:ext cx="3505200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72000" y="5181600"/>
            <a:ext cx="43434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27538" y="1401762"/>
            <a:ext cx="8487508" cy="50224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04800"/>
            <a:ext cx="3124200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838200"/>
            <a:ext cx="2895600" cy="56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52800" y="1371600"/>
            <a:ext cx="2330450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5200" y="1905000"/>
            <a:ext cx="2133600" cy="127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9800" y="3124200"/>
            <a:ext cx="4724400" cy="1135062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2000" y="4267200"/>
            <a:ext cx="4572000" cy="10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90600" y="5257800"/>
            <a:ext cx="3505200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72000" y="5181600"/>
            <a:ext cx="43434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27538" y="1965324"/>
            <a:ext cx="8487508" cy="44589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04800"/>
            <a:ext cx="3124200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838200"/>
            <a:ext cx="2895600" cy="56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52800" y="1371600"/>
            <a:ext cx="2330450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5200" y="1905000"/>
            <a:ext cx="2133600" cy="127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9800" y="3124200"/>
            <a:ext cx="4724400" cy="1135062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2000" y="4267200"/>
            <a:ext cx="4572000" cy="10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90600" y="5257800"/>
            <a:ext cx="3505200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72000" y="5181600"/>
            <a:ext cx="43434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27538" y="3124200"/>
            <a:ext cx="8487508" cy="3300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04800"/>
            <a:ext cx="3124200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838200"/>
            <a:ext cx="2895600" cy="56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52800" y="1371600"/>
            <a:ext cx="2330450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5200" y="1905000"/>
            <a:ext cx="2133600" cy="127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9800" y="3124200"/>
            <a:ext cx="4724400" cy="1135062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2000" y="4267200"/>
            <a:ext cx="4572000" cy="10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90600" y="5257800"/>
            <a:ext cx="3505200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72000" y="5181600"/>
            <a:ext cx="43434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27538" y="4335462"/>
            <a:ext cx="8487508" cy="20887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04800"/>
            <a:ext cx="3124200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838200"/>
            <a:ext cx="2895600" cy="56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52800" y="1371600"/>
            <a:ext cx="2330450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5200" y="1905000"/>
            <a:ext cx="2133600" cy="127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9800" y="3124200"/>
            <a:ext cx="4724400" cy="1135062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2000" y="4267200"/>
            <a:ext cx="4572000" cy="10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90600" y="5257800"/>
            <a:ext cx="3505200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72000" y="5181600"/>
            <a:ext cx="43434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27538" y="5257800"/>
            <a:ext cx="8487508" cy="1166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04800"/>
            <a:ext cx="3124200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0" y="838200"/>
            <a:ext cx="2895600" cy="56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52800" y="1371600"/>
            <a:ext cx="2330450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5200" y="1905000"/>
            <a:ext cx="2133600" cy="127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9800" y="3124200"/>
            <a:ext cx="4724400" cy="1135062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2000" y="4267200"/>
            <a:ext cx="4572000" cy="1082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90600" y="5257800"/>
            <a:ext cx="3505200" cy="100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572000" y="5181600"/>
            <a:ext cx="43434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892175" y="286727"/>
            <a:ext cx="3657600" cy="1004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 strike="noStrike" cap="none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Примеры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1" u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0" name="Shape 60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27185" y="817745"/>
            <a:ext cx="18288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62360" y="778058"/>
            <a:ext cx="2713037" cy="1027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8947" y="2378258"/>
            <a:ext cx="2557462" cy="8096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/>
          <p:nvPr/>
        </p:nvSpPr>
        <p:spPr>
          <a:xfrm>
            <a:off x="2913185" y="2378258"/>
            <a:ext cx="381000" cy="4572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4" name="Shape 64"/>
          <p:cNvCxnSpPr/>
          <p:nvPr/>
        </p:nvCxnSpPr>
        <p:spPr>
          <a:xfrm rot="10800000" flipH="1">
            <a:off x="3294185" y="2302058"/>
            <a:ext cx="1143000" cy="304800"/>
          </a:xfrm>
          <a:prstGeom prst="straightConnector1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5" name="Shape 65"/>
          <p:cNvSpPr txBox="1"/>
          <p:nvPr/>
        </p:nvSpPr>
        <p:spPr>
          <a:xfrm>
            <a:off x="4437185" y="1540058"/>
            <a:ext cx="4495800" cy="133985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Внешняя функция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40710" y="1844858"/>
            <a:ext cx="1246187" cy="623887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 rot="-5400000">
            <a:off x="2113085" y="2644958"/>
            <a:ext cx="304800" cy="990600"/>
          </a:xfrm>
          <a:prstGeom prst="leftBrace">
            <a:avLst>
              <a:gd name="adj1" fmla="val 8333"/>
              <a:gd name="adj2" fmla="val 1152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" name="Shape 68"/>
          <p:cNvCxnSpPr/>
          <p:nvPr/>
        </p:nvCxnSpPr>
        <p:spPr>
          <a:xfrm>
            <a:off x="2303585" y="3292658"/>
            <a:ext cx="914400" cy="76200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69" name="Shape 69"/>
          <p:cNvSpPr txBox="1"/>
          <p:nvPr/>
        </p:nvSpPr>
        <p:spPr>
          <a:xfrm>
            <a:off x="3217985" y="3216458"/>
            <a:ext cx="4953000" cy="425450"/>
          </a:xfrm>
          <a:prstGeom prst="rect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Внутренняя функция </a:t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70785" y="3140258"/>
            <a:ext cx="1295400" cy="44132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Прямоугольник 23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224, 230, 237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725" y="838200"/>
            <a:ext cx="3205162" cy="12668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/>
          <p:nvPr/>
        </p:nvSpPr>
        <p:spPr>
          <a:xfrm>
            <a:off x="1676400" y="990600"/>
            <a:ext cx="609600" cy="914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 rot="-5400000">
            <a:off x="3048000" y="1371600"/>
            <a:ext cx="228600" cy="1295400"/>
          </a:xfrm>
          <a:prstGeom prst="leftBrace">
            <a:avLst>
              <a:gd name="adj1" fmla="val 8333"/>
              <a:gd name="adj2" fmla="val 11276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8" name="Shape 78"/>
          <p:cNvCxnSpPr/>
          <p:nvPr/>
        </p:nvCxnSpPr>
        <p:spPr>
          <a:xfrm flipH="1">
            <a:off x="1905000" y="1905000"/>
            <a:ext cx="152400" cy="1600200"/>
          </a:xfrm>
          <a:prstGeom prst="straightConnector1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79" name="Shape 79"/>
          <p:cNvSpPr txBox="1"/>
          <p:nvPr/>
        </p:nvSpPr>
        <p:spPr>
          <a:xfrm>
            <a:off x="762000" y="3505200"/>
            <a:ext cx="4800600" cy="485775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Внешняя функция</a:t>
            </a: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17912" y="3505200"/>
            <a:ext cx="1050925" cy="45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" name="Shape 81"/>
          <p:cNvCxnSpPr/>
          <p:nvPr/>
        </p:nvCxnSpPr>
        <p:spPr>
          <a:xfrm>
            <a:off x="3200400" y="2133600"/>
            <a:ext cx="914400" cy="76200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82" name="Shape 82"/>
          <p:cNvSpPr txBox="1"/>
          <p:nvPr/>
        </p:nvSpPr>
        <p:spPr>
          <a:xfrm>
            <a:off x="4114800" y="2162297"/>
            <a:ext cx="4800600" cy="1339850"/>
          </a:xfrm>
          <a:prstGeom prst="rect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Внутренняя функция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2600" y="1828800"/>
            <a:ext cx="1828800" cy="10906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574430" y="2057400"/>
            <a:ext cx="8487508" cy="4290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9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725" y="838200"/>
            <a:ext cx="3205162" cy="12668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/>
          <p:nvPr/>
        </p:nvSpPr>
        <p:spPr>
          <a:xfrm>
            <a:off x="1676400" y="990600"/>
            <a:ext cx="609600" cy="914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 rot="-5400000">
            <a:off x="3048000" y="1371600"/>
            <a:ext cx="228600" cy="1295400"/>
          </a:xfrm>
          <a:prstGeom prst="leftBrace">
            <a:avLst>
              <a:gd name="adj1" fmla="val 8333"/>
              <a:gd name="adj2" fmla="val 11276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8" name="Shape 78"/>
          <p:cNvCxnSpPr/>
          <p:nvPr/>
        </p:nvCxnSpPr>
        <p:spPr>
          <a:xfrm flipH="1">
            <a:off x="1905000" y="1905000"/>
            <a:ext cx="152400" cy="1600200"/>
          </a:xfrm>
          <a:prstGeom prst="straightConnector1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79" name="Shape 79"/>
          <p:cNvSpPr txBox="1"/>
          <p:nvPr/>
        </p:nvSpPr>
        <p:spPr>
          <a:xfrm>
            <a:off x="762000" y="3505200"/>
            <a:ext cx="4800600" cy="485775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Внешняя функция</a:t>
            </a: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17912" y="3505200"/>
            <a:ext cx="1050925" cy="454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" name="Shape 81"/>
          <p:cNvCxnSpPr/>
          <p:nvPr/>
        </p:nvCxnSpPr>
        <p:spPr>
          <a:xfrm>
            <a:off x="3200400" y="2133600"/>
            <a:ext cx="914400" cy="76200"/>
          </a:xfrm>
          <a:prstGeom prst="straightConnector1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82" name="Shape 82"/>
          <p:cNvSpPr txBox="1"/>
          <p:nvPr/>
        </p:nvSpPr>
        <p:spPr>
          <a:xfrm>
            <a:off x="4114800" y="1600200"/>
            <a:ext cx="4800600" cy="1339850"/>
          </a:xfrm>
          <a:prstGeom prst="rect">
            <a:avLst/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lang="en-US" sz="20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Внутренняя функция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1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2600" y="1828800"/>
            <a:ext cx="1828800" cy="109061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990600" y="3048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Определить внутреннюю и внешнюю функции для данной сложной функции:</a:t>
            </a:r>
            <a:endParaRPr/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 l="13114"/>
          <a:stretch/>
        </p:blipFill>
        <p:spPr>
          <a:xfrm>
            <a:off x="1008184" y="1600200"/>
            <a:ext cx="2262065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1066800" y="2819400"/>
            <a:ext cx="304800" cy="1828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1600" y="2819400"/>
            <a:ext cx="1905000" cy="57943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/>
          <p:nvPr/>
        </p:nvSpPr>
        <p:spPr>
          <a:xfrm rot="-5400000">
            <a:off x="2324100" y="1790700"/>
            <a:ext cx="228600" cy="10668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rgbClr val="00009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971800" y="1447800"/>
            <a:ext cx="381000" cy="533400"/>
          </a:xfrm>
          <a:prstGeom prst="rect">
            <a:avLst/>
          </a:prstGeom>
          <a:noFill/>
          <a:ln w="28575" cap="flat" cmpd="sng">
            <a:solidFill>
              <a:srgbClr val="006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5400" y="3733800"/>
            <a:ext cx="1295400" cy="72866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3276600" y="28194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0099"/>
                </a:solidFill>
                <a:latin typeface="Georgia"/>
                <a:ea typeface="Georgia"/>
                <a:cs typeface="Georgia"/>
                <a:sym typeface="Georgia"/>
              </a:rPr>
              <a:t>- внутренняя функция</a:t>
            </a: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2667000" y="3810000"/>
            <a:ext cx="472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400"/>
              <a:buFont typeface="Georgia"/>
              <a:buNone/>
            </a:pPr>
            <a:r>
              <a:rPr lang="en-US" sz="2400" b="1" i="1" u="none">
                <a:solidFill>
                  <a:srgbClr val="006600"/>
                </a:solidFill>
                <a:latin typeface="Georgia"/>
                <a:ea typeface="Georgia"/>
                <a:cs typeface="Georgia"/>
                <a:sym typeface="Georgia"/>
              </a:rPr>
              <a:t>- внешняя функция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>
          <a:xfrm>
            <a:off x="527538" y="2667000"/>
            <a:ext cx="8487508" cy="3382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0"/>
            <a:ext cx="328246" cy="6858000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5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351</Words>
  <Application>Microsoft Office PowerPoint</Application>
  <PresentationFormat>Экран (4:3)</PresentationFormat>
  <Paragraphs>142</Paragraphs>
  <Slides>60</Slides>
  <Notes>59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3" baseType="lpstr">
      <vt:lpstr>Arial</vt:lpstr>
      <vt:lpstr>Georgia</vt:lpstr>
      <vt:lpstr>Оформление по умолчанию</vt:lpstr>
      <vt:lpstr>Производная сложной функции.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t460p</dc:creator>
  <cp:lastModifiedBy>t460p</cp:lastModifiedBy>
  <cp:revision>9</cp:revision>
  <dcterms:modified xsi:type="dcterms:W3CDTF">2020-09-21T17:08:21Z</dcterms:modified>
</cp:coreProperties>
</file>