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9" r:id="rId3"/>
    <p:sldId id="267" r:id="rId4"/>
    <p:sldId id="273" r:id="rId5"/>
    <p:sldId id="270" r:id="rId6"/>
    <p:sldId id="266" r:id="rId7"/>
    <p:sldId id="271" r:id="rId8"/>
    <p:sldId id="277" r:id="rId9"/>
    <p:sldId id="278" r:id="rId10"/>
    <p:sldId id="279" r:id="rId11"/>
    <p:sldId id="276" r:id="rId12"/>
    <p:sldId id="261" r:id="rId13"/>
    <p:sldId id="286" r:id="rId14"/>
    <p:sldId id="282" r:id="rId15"/>
    <p:sldId id="283" r:id="rId16"/>
    <p:sldId id="287" r:id="rId17"/>
    <p:sldId id="285" r:id="rId18"/>
    <p:sldId id="284" r:id="rId19"/>
    <p:sldId id="264" r:id="rId20"/>
    <p:sldId id="25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20DCE-BC32-413D-A6DB-E379A3DE5D97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237C9-FD61-40B0-8985-C2D0F7BA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0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985B-E6EC-42BD-B0DA-5CFD18B217BC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2603E-A732-46BA-83D5-0B8E57C2C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0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4AA8-1148-4601-868A-BC8D01F78612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0D22-43F3-457A-87C9-8741E8F95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3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F294-9386-40C4-9A41-F8F3BDC325E8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9ED1-F7A1-4B29-994F-B8F9C4EBB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0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CF17E-0005-47FF-B7F0-67557BBAD48B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C0A6-BFD7-48B7-9984-4DAC606A9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0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E597-571C-48FE-9B94-2A06E64D7426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A383-8058-4AEB-A8B6-8695A6A31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7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098DA-A6C1-4F24-8F86-4C6956703369}" type="datetime1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231A1-AC6C-448F-8BF3-E5770A58C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4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642A-BE93-466E-B2E3-04BD8EB9570F}" type="datetime1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DDA8-68FA-4A5A-850E-92E60251F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7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8681-7961-405F-80F3-F68A4360D28F}" type="datetime1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1FB5-B8A3-4966-9B6E-773C3C4B1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8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8365-062B-4568-A48F-45E7BA4EF534}" type="datetime1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9D8E-7D37-468B-BEE2-22ED7E8AE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7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F658-44C0-4FC1-9F04-ADBB445A38E6}" type="datetime1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240C-9D1C-462E-B169-910C977ED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F3A6-58B7-4F1F-B47F-6382E24A5B87}" type="datetime1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632D-01D1-475F-B43F-1CB302BA6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6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95BB3-55AD-4623-AD29-D44C65696CD8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FEE50-53B1-4999-A544-FE5BFAD77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riterstob.narod.ru/writers/chexov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051720" y="1700808"/>
            <a:ext cx="5789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 smtClean="0">
                <a:latin typeface="Times New Roman" pitchFamily="18" charset="0"/>
              </a:rPr>
              <a:t>ПРОФЕССИЯ ПРО ВРАЧА </a:t>
            </a:r>
            <a:endParaRPr lang="ru-RU" sz="36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Dim\Desktop\Медики\Врач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1500188"/>
            <a:ext cx="2252662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Dim\Desktop\Медики\Врач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3124192" cy="3119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3429000" y="714375"/>
            <a:ext cx="5119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того чтобы стать врачом, </a:t>
            </a:r>
          </a:p>
          <a:p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нужно быть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500063" y="4071938"/>
            <a:ext cx="457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умным, старательным, собранным, сдержанным,  вежливым, милосердным и,    главное , добросовестным!</a:t>
            </a:r>
            <a:endParaRPr lang="ru-RU" sz="2800"/>
          </a:p>
        </p:txBody>
      </p:sp>
      <p:pic>
        <p:nvPicPr>
          <p:cNvPr id="11270" name="Picture 5" descr="C:\Users\Dim\Desktop\Медики\Врач-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714500"/>
            <a:ext cx="181451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:\Users\Dim\Desktop\Медики\Врач-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2214563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Для того чтобы стать врачом, нужно обладать такими качествами, как:</a:t>
            </a:r>
            <a:endParaRPr lang="ru-RU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[4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571625"/>
            <a:ext cx="23050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CY10UOCAF0D2LHCACB2HYCCACF5P93CAG92ST8CADC7BYZCAAY4FX0CA5QFILQCAJ7O6V4CAATN4MSCAMFYKZ5CAQCMUQ2CA6PNC1ACARS5H8CCA5UDMQ3CAGFQ546CAKQVV1UCA1XOEG3CAR9KIHPCAJ0SQM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214813"/>
            <a:ext cx="2901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6313" y="1643063"/>
            <a:ext cx="45720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Глубокие знания и твёрдые навыки;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Высокая трудоспособность;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Способность принимать         быстрые и ПРАВИЛЬНЫЕ решения;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Умение владеть собой и высокая стрессовая устойчивость;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Гуманизм, терпение,            понимание, милосердие;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Постоянное стремление к самосовершенствованию.</a:t>
            </a:r>
          </a:p>
        </p:txBody>
      </p:sp>
      <p:pic>
        <p:nvPicPr>
          <p:cNvPr id="12294" name="Содержимое 3" descr="element427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4500563"/>
            <a:ext cx="3235325" cy="2151062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643063" y="1785938"/>
            <a:ext cx="7158037" cy="1143000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Данная профессия подразумевает наличие высшего специального образования. В российских медицинских ВУЗах будущие врачи обучаются в течение 6 лет. Затем проходит обучение в интернатуре, где каждый врач уделяет особое внимание выбранной специализации. Впоследствии врачу необходимо периодически продолжать обучение на различных курсах повышения квалификации и специализации.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Dim\Desktop\Медики\Врач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357694"/>
            <a:ext cx="3291527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Dim\Desktop\Медики\Врач-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3643314"/>
            <a:ext cx="3286125" cy="21907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27122" y="285728"/>
            <a:ext cx="658051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(что надо знать?)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Специализация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857500" y="1071563"/>
            <a:ext cx="6043613" cy="4525962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В каждом медицинском вузе существует несколько факультетов. Чаще всего это факультет лечебного дела, педиатрический, стоматологический и фармацевтический, иногда встречаются факультеты клинической психологии и медико-профилактический, совсем редко - факультет управления здравоохранением и высшего сестринского образования.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Кроме того, каждый студент может пройти ординатуру по любой из клинических дисциплин из тех, которые он изучал. А здесь выбор необыкновенно широк. От вирусологии до нейрохирургии, от педиатрии до психиатрии, от реаниматологии до рентгенологии.</a:t>
            </a:r>
          </a:p>
        </p:txBody>
      </p:sp>
      <p:pic>
        <p:nvPicPr>
          <p:cNvPr id="4" name="Picture 2" descr="http://www.glaza.by/upload/img/Articles/Advices_Facts/Facts/2011/06/diagnostika_zreniya/okulis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3000396" cy="2001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Педиатр (Детский врач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68439"/>
            <a:ext cx="2786082" cy="2089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Врач-стоматоло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000372"/>
            <a:ext cx="2543166" cy="2011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http://dkb63.ru/templates/dkb63/images/p_b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714884"/>
            <a:ext cx="3546431" cy="1994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Куда пойти учиться?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285860"/>
            <a:ext cx="4543428" cy="2686056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Существует довольно много крупных и известных медицинских академий на территории России. Лучшие - в Москве и Санкт-Петербурге. Самые известные из них: Московская медицинская академия им. И. М. Сеченова (ММА), Российский государственный медицинский университет (РГМУ),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Санкт-Петербургский государственный медицинский  университет им.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И.П.Павлова.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 descr="C:\Users\Ксения\Desktop\spbgmu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29733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928938"/>
            <a:ext cx="237966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Обучение в Республике Коми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814763" y="1285875"/>
            <a:ext cx="5329237" cy="2214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Республике Коми высшее медицинское образование можно получить: в Коми филиале Кировской государственной медицинской академии, а также в Сыктывкарском государственном университете на факультете – лечебное дело.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6388" name="Рисунок 3" descr="http://azfreespeech.az/rus/uploads/posts/2009-11/1257413731_0000104493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54413"/>
            <a:ext cx="414337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 descr="http://prosyktyvkar.ru/files/imagecache/Thickbox/images/news/20130627-medakademiy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75"/>
            <a:ext cx="39290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Чаша со змеей (эмблем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00188"/>
            <a:ext cx="16795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0" y="642937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Коми филиал Кировской государственной медицинской академии</a:t>
            </a:r>
            <a:endParaRPr lang="ru-RU" sz="1200" b="1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Основными профилирующими предметами для медиков являются химия и биология. Некоторые специальности (например, стоматология) требуют также сдачи экзамена по физике. Обязательным для всех специальностей является русский язык. Некоторые университеты зачисляют студентов по результатам ЕГЭ, но большинство проводит собственные внутренние экзамены.</a:t>
            </a:r>
          </a:p>
        </p:txBody>
      </p:sp>
      <p:pic>
        <p:nvPicPr>
          <p:cNvPr id="17412" name="Picture 2" descr="http://im2-tub-ru.yandex.net/i?id=28281317-4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309721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://im6-tub-ru.yandex.net/i?id=932072083-2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437063"/>
            <a:ext cx="2527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ВАЖНО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8435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2857500"/>
            <a:ext cx="2857500" cy="2857500"/>
          </a:xfrm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4429125" y="1428750"/>
            <a:ext cx="4572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Учиться непросто уже с первых курсов, и следует зараннее расчитать свои силы. ОДНА ПРОПУЩЕННАЯ ЛЕКЦИЯ МОЖЕТ В БУДУЩЕМ СТОИТЬ ПАЦИЕНТУ ЖИЗНИ – об этом нельзя забывать ни на минуту.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Профессия врача – это гордость и ответственность. Настоящий врач всегда чувствует удовлетворение от своего труда.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Место работы и карьера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714625" y="1285875"/>
            <a:ext cx="622935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Основным плюсом профессии врача можно назвать ее востребованность. Хорошие специалисты необходимы всегда и везде. А значит, и найти место работы не проблема. Конечно, государственные медицинские учреждения все еще являются одним из основных мест трудоустройства, однако с появлением все большего числа частных лечебных учреждений есть возможность трудиться и там. Это зачастую бывает намного престижней и более выгодно в материальном плане. Профессиональные врачи достаточно востребованы и в научно-исследовательских институтах, правоохранительных органах, в МЧС, в военных организациях, в образовательных учреждениях, в социальных организациях и на предприятиях.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Если же говорить о карьере, то, как правило, в большинстве случаев она сводится к повышению собственной квалификации. Или же можно открыть собственную частную клинику.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Содержимое 7" descr="oku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29125"/>
            <a:ext cx="279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85875"/>
            <a:ext cx="25447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78171" y="3704421"/>
            <a:ext cx="7295663" cy="299122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4525962"/>
          </a:xfrm>
        </p:spPr>
        <p:txBody>
          <a:bodyPr/>
          <a:lstStyle/>
          <a:p>
            <a:r>
              <a:rPr lang="ru-RU" smtClean="0"/>
              <a:t>Доктором может быть не каждый. Это действительно призвание. Эта профессия подходит тем, кто искренне хочет помогать людям, кто умеет сопереживать, тем, кто работоспособен. Если все эти качества соединены в одном человеке, то у него есть шанс стать настоящим ВРАЧОМ с большой буквы.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1000125" y="857250"/>
            <a:ext cx="7943850" cy="4525963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Каждый человек хотя бы однажды задумывался о том, что является для него самым ценным в жизни. Для одних важны ценности материальные: деньги, одежда, еда, жильё. Для других – духовные. Но почти каждый из нас сталкивался с тем, что кто-то  из близких или он сам тяжело заболел.  И вот именно в этот момент приходит понимание того, что самое ценное в жизни - это сама жизнь. Только на острие, на пике боли физической мы просим о помощи и набираем на телефоне  03. И кроме наших близких рядом с нами обязательно оказывается человек в белом халате. И этот человек - врач. В момент невыносимых страданий именно его мы молим о своём спасении. </a:t>
            </a:r>
            <a:endParaRPr lang="ru-RU" sz="240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428625"/>
            <a:ext cx="8229600" cy="4525963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rgbClr val="B33A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rgbClr val="B33A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500438"/>
            <a:ext cx="23495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5918" y="3357562"/>
            <a:ext cx="6500826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Вечная </a:t>
            </a:r>
            <a:br>
              <a:rPr lang="ru-RU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профессия </a:t>
            </a:r>
            <a:br>
              <a:rPr lang="ru-RU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 врач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 - одна из самых благородных профессий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mtClean="0"/>
          </a:p>
        </p:txBody>
      </p:sp>
      <p:pic>
        <p:nvPicPr>
          <p:cNvPr id="5123" name="Picture 3" descr="File0212_">
            <a:hlinkClick r:id="rId2" tooltip="Антон Павлович Чехов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54"/>
          <a:stretch>
            <a:fillRect/>
          </a:stretch>
        </p:blipFill>
        <p:spPr>
          <a:xfrm>
            <a:off x="6521450" y="1857375"/>
            <a:ext cx="2336800" cy="3216275"/>
          </a:xfrm>
          <a:ln w="381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38" y="1785938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«Профессия  врача – подвиг. Она требует самоотверженности, чистоты духа  и чистоты помыслов».</a:t>
            </a:r>
          </a:p>
          <a:p>
            <a:pPr>
              <a:defRPr/>
            </a:pP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Антон Павлович    Чехов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Почему эта профессия так почётна?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4" name="Picture 3" descr="C:\Users\Dim\Desktop\Медики\Врач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32" y="1785926"/>
            <a:ext cx="2543175" cy="3990975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86313" y="1571625"/>
            <a:ext cx="4143375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Спасать человеческую жизнь  значит совершать чудо.</a:t>
            </a:r>
          </a:p>
          <a:p>
            <a:pPr indent="457200"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как приятно видеть счастливые лица, которые ещё минуту назад страдали от боли, а сейчас улыбаются, и теперь им уже ничто не угрожает, и их ничто не беспокоит.</a:t>
            </a:r>
          </a:p>
          <a:p>
            <a:pPr indent="457200"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помочь им может только  настоящий профессионал, человек, неравнодушный к чужой боли, способный чувствовать чужую боль как свою.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профессии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000125" y="1571625"/>
            <a:ext cx="47148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Профессия врача – одна из наиболее древних профессий. Еще в первобытном обществе люди занимались врачеванием, а с возникновением религии все функции лекарей сосредоточились в руках целителей. В истории навсегда останется имя первого выдающегося врача древности Гиппократа.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Его знания помогали лечить людей, спасли многие жизни, способствовали развитию медицины. Все врачи дают клятву Гиппократа. Эта клятва о том, что Врачи всегда и везде должны помогать людям, лечить их.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7172" name="Рисунок 5" descr="http://www.rabota-enisey.ru/i/atl/prof/do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643063"/>
            <a:ext cx="32861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профессии</a:t>
            </a:r>
          </a:p>
        </p:txBody>
      </p:sp>
      <p:pic>
        <p:nvPicPr>
          <p:cNvPr id="8195" name="Picture 3" descr="1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2786063"/>
            <a:ext cx="2374900" cy="1868487"/>
          </a:xfrm>
          <a:noFill/>
          <a:ln w="57150" cmpd="thinThick">
            <a:solidFill>
              <a:srgbClr val="6699FF"/>
            </a:solidFill>
            <a:miter lim="800000"/>
            <a:headEnd/>
            <a:tailEnd/>
          </a:ln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4357688" y="1500188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        Профессия врача позволяет человеку пользоваться определённым статусом и уважением в обществе. С его мнением считаются, а к советам прислуживаются. Вместе с этим уровень предъявляемых этических и правовых требований к компетентности врача также необычайно высок. В современное время врач не имеет права на ошибку или халатное отношение к работе. От врача ожидают оперативной помощи, полного отсутствия эмоций и высокой эффективности его работы, что зачастую становится тяжёлым испытанием для психики молодого работника.</a:t>
            </a:r>
            <a:endParaRPr lang="ru-RU"/>
          </a:p>
        </p:txBody>
      </p:sp>
      <p:pic>
        <p:nvPicPr>
          <p:cNvPr id="819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273685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basov.com.ua/foto/medicine001/medicine_1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143380"/>
            <a:ext cx="2643174" cy="253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«Плюсы» профессии врача</a:t>
            </a:r>
            <a:br>
              <a:rPr lang="ru-RU" b="1" i="1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071938" y="928688"/>
            <a:ext cx="4786312" cy="4525962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Почет и уважение. Как правило, представителей медицинских профессий уважают даже те, кто пока что еще не выступал в роли пациента.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Возможность спасать человеческие жизни. Кому хоть раз довелось вернуть человека к жизни, или же возвратить ему здоровье, не даст солгать, это очень радостное ощущение.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Возможность оказывать своевременную помощь не только пациентам, но и близким людям.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Перспективы карьерного роста. Нарабатывая знания в выбранной области и одновременно накапливая опыт работы, можно пройти все ступени карьерного роста, начиная от лаборанта, например, и заканчивая доктором медицинских наук.</a:t>
            </a:r>
          </a:p>
          <a:p>
            <a:endParaRPr lang="ru-RU" sz="1800" smtClean="0"/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57250"/>
            <a:ext cx="228123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71688"/>
            <a:ext cx="230346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786188"/>
            <a:ext cx="23177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894263"/>
            <a:ext cx="223202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«Минусы» профессии врача</a:t>
            </a:r>
            <a:br>
              <a:rPr lang="ru-RU" b="1" i="1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714750" y="857250"/>
            <a:ext cx="5072063" cy="4525963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Напряженный график работы. Часто приходится работать не только в будние, но так же еще и в выходные и праздничные дни. Ночные смены для представителей медицинских специальностей также никто не отменял.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Средняя заработная плата. В государственных медучреждениях ставка врача бывает до смешного мала. Что касается частных медицинских центров, то в них очень редко принимают выпускников вузов.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Риск заражения опасным заболеванием, так как доктор не имеет право отказывать в лечении даже носителям самых страшных и неизлечимых болезней.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Смерть. Не всегда удается спасти человека, что является достаточно сильным психологическим ударом</a:t>
            </a: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9779">
            <a:off x="134938" y="1060450"/>
            <a:ext cx="29686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997200"/>
            <a:ext cx="352901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452">
            <a:off x="269875" y="4583113"/>
            <a:ext cx="31750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pptshki.ru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1104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 Врач - одна из самых благородных профессий. </vt:lpstr>
      <vt:lpstr>Почему эта профессия так почётна?</vt:lpstr>
      <vt:lpstr>История профессии</vt:lpstr>
      <vt:lpstr>Значение профессии</vt:lpstr>
      <vt:lpstr>«Плюсы» профессии врача </vt:lpstr>
      <vt:lpstr>«Минусы» профессии врача </vt:lpstr>
      <vt:lpstr>Презентация PowerPoint</vt:lpstr>
      <vt:lpstr>Для того чтобы стать врачом, нужно обладать такими качествами, как:</vt:lpstr>
      <vt:lpstr>Данная профессия подразумевает наличие высшего специального образования. В российских медицинских ВУЗах будущие врачи обучаются в течение 6 лет. Затем проходит обучение в интернатуре, где каждый врач уделяет особое внимание выбранной специализации. Впоследствии врачу необходимо периодически продолжать обучение на различных курсах повышения квалификации и специализации. </vt:lpstr>
      <vt:lpstr>Специализация </vt:lpstr>
      <vt:lpstr>Куда пойти учиться?</vt:lpstr>
      <vt:lpstr>Обучение в Республике Коми</vt:lpstr>
      <vt:lpstr>Экзамены</vt:lpstr>
      <vt:lpstr>ВАЖНО</vt:lpstr>
      <vt:lpstr>Место работы и карьера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Leon</cp:lastModifiedBy>
  <cp:revision>52</cp:revision>
  <dcterms:created xsi:type="dcterms:W3CDTF">2012-12-02T16:48:00Z</dcterms:created>
  <dcterms:modified xsi:type="dcterms:W3CDTF">2019-01-29T18:41:16Z</dcterms:modified>
</cp:coreProperties>
</file>