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6256-AA85-4017-A1FF-81D51055E9D0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D5EE5-4B1F-4D31-A7AC-2E66386C5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1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B1B4-56B5-4D50-A970-F64D9F23F6C4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4989-2DBE-4EBC-A911-5A0101D0875D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BBAB-2664-4368-960D-5C6C4895ACED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95B9-174C-4C04-8F36-0D3C469C57D1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BCD0-8908-4920-813A-E12DEE1760D7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2979-ED40-4F24-8F21-0CE7A2D1189F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35D9-9FE0-4C49-B5CC-9B511A1F7427}" type="datetime1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FEB1-15CF-4AB6-BBD4-C83EA6F2240E}" type="datetime1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B8A5-BEC9-4F7C-A9DC-9D015EDC8254}" type="datetime1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EC1-84B7-4FEB-90CF-0C4E7C3185FF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CF8-4692-44FD-9653-D719C973A4C8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9A97-30D3-400A-B7F7-C5698E3F98E6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ikipedia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715436" cy="5072099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i="1" dirty="0">
                <a:latin typeface="Monotype Corsiva" pitchFamily="66" charset="0"/>
              </a:rPr>
              <a:t>Пример 2-х вариантов записи:</a:t>
            </a:r>
            <a:r>
              <a:rPr lang="ru-RU" i="1" dirty="0"/>
              <a:t>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3600" dirty="0"/>
              <a:t>Колесникова, Н. И. От конспекта к диссертации : учебное пособие по развитию навыков письменной речи / Н. И. Колесникова. – М. : Флинта , 2002 . – 288 с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Колесникова, Н. И. От конспекта к диссертации : учебное пособие по развитию навыков письменной речи / Н. И. Колесникова. – М. , 2002 . – 288 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5626121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>
                <a:latin typeface="Monotype Corsiva" pitchFamily="66" charset="0"/>
              </a:rPr>
              <a:t>Примеры описания удалённых электронных ресурсов </a:t>
            </a:r>
            <a:endParaRPr lang="ru-RU" sz="4400" b="1" i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Monotype Corsiva" pitchFamily="66" charset="0"/>
              </a:rPr>
              <a:t>(</a:t>
            </a:r>
            <a:r>
              <a:rPr lang="ru-RU" sz="4400" b="1" i="1" dirty="0">
                <a:latin typeface="Monotype Corsiva" pitchFamily="66" charset="0"/>
              </a:rPr>
              <a:t>из Интернета): </a:t>
            </a:r>
            <a:endParaRPr lang="ru-RU" sz="4400" b="1" i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4400" dirty="0"/>
              <a:t>Википедия – свободная энциклопедия [Электронный ресурс]. -  </a:t>
            </a:r>
            <a:r>
              <a:rPr lang="ru-RU" sz="4400" dirty="0">
                <a:hlinkClick r:id="rId2"/>
              </a:rPr>
              <a:t>http://wikipedia.org</a:t>
            </a:r>
            <a:r>
              <a:rPr lang="ru-RU" sz="4400" dirty="0"/>
              <a:t> . - (дата обращения: </a:t>
            </a:r>
            <a:r>
              <a:rPr lang="ru-RU" sz="4400" dirty="0" smtClean="0"/>
              <a:t>14.11.2015).</a:t>
            </a:r>
            <a:endParaRPr lang="ru-RU" sz="4400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14"/>
            <a:ext cx="8858312" cy="6643734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sz="28900" dirty="0" smtClean="0">
                <a:latin typeface="Comic Sans MS" pitchFamily="66" charset="0"/>
              </a:rPr>
              <a:t>Всего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8900" dirty="0" smtClean="0">
                <a:latin typeface="Comic Sans MS" pitchFamily="66" charset="0"/>
              </a:rPr>
              <a:t>Хорошего</a:t>
            </a:r>
            <a:endParaRPr lang="ru-RU" sz="28900" dirty="0"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</p:spPr>
        <p:txBody>
          <a:bodyPr/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 описания книги одного </a:t>
            </a:r>
            <a:r>
              <a:rPr lang="ru-RU" sz="4800" b="1" i="1" dirty="0" smtClean="0">
                <a:latin typeface="Monotype Corsiva" pitchFamily="66" charset="0"/>
              </a:rPr>
              <a:t>автора</a:t>
            </a:r>
            <a:endParaRPr lang="ru-RU" sz="4800" i="1" dirty="0" smtClean="0"/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3600" dirty="0"/>
              <a:t>Кузнецов, И. Н. Рефераты, курсовые и дипломные работы. Методика подготовки и оформления: учебно-методическое пособие / И. Н. Кузнецов . – 3-е изд., </a:t>
            </a:r>
            <a:r>
              <a:rPr lang="ru-RU" sz="3600" dirty="0" err="1"/>
              <a:t>перераб</a:t>
            </a:r>
            <a:r>
              <a:rPr lang="ru-RU" sz="3600" dirty="0"/>
              <a:t>. и доп. – М. :  Дашков и К , 2006 . – 339 с.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383219"/>
          </a:xfrm>
        </p:spPr>
        <p:txBody>
          <a:bodyPr/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 описания книги двух авторов: </a:t>
            </a:r>
            <a:endParaRPr lang="ru-RU" sz="4800" b="1" i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3600" dirty="0"/>
              <a:t>Волков, Ю. Г. Как написать диплом, курсовую, реферат / Ю. Г. Волков, Н. А. Резник . – 2-е изд. – Ростов-на-Дону : Феникс, 2003. – 127 с.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i="1" dirty="0">
                <a:latin typeface="Monotype Corsiva" pitchFamily="66" charset="0"/>
              </a:rPr>
              <a:t>Пример описания книги четырёх авторов:</a:t>
            </a:r>
            <a:r>
              <a:rPr lang="ru-RU" sz="4000" i="1" dirty="0"/>
              <a:t> </a:t>
            </a:r>
            <a:endParaRPr lang="ru-RU" sz="4000" i="1" dirty="0" smtClean="0"/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3600" dirty="0"/>
              <a:t>Формирование информационной культуры личности в библиотеках и информационных учреждениях: учебно-методическое пособие / Н. И. </a:t>
            </a:r>
            <a:r>
              <a:rPr lang="ru-RU" sz="3600" dirty="0" err="1"/>
              <a:t>Гендина</a:t>
            </a:r>
            <a:r>
              <a:rPr lang="ru-RU" sz="3600" dirty="0"/>
              <a:t> [и др.] . – 2-е изд., </a:t>
            </a:r>
            <a:r>
              <a:rPr lang="ru-RU" sz="3600" dirty="0" err="1"/>
              <a:t>перераб</a:t>
            </a:r>
            <a:r>
              <a:rPr lang="ru-RU" sz="3600" dirty="0"/>
              <a:t>. – М. : Школьная библиотека, 2003. – 296 с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 описания книги под составителем</a:t>
            </a:r>
            <a:r>
              <a:rPr lang="ru-RU" i="1" dirty="0"/>
              <a:t>: </a:t>
            </a:r>
            <a:endParaRPr lang="ru-RU" i="1" dirty="0" smtClean="0"/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4000" dirty="0"/>
              <a:t>Я познаю мир. Литература: энциклопедия / авт.-сост. Н. В. </a:t>
            </a:r>
            <a:r>
              <a:rPr lang="ru-RU" sz="4000" dirty="0" err="1"/>
              <a:t>Чудакова</a:t>
            </a:r>
            <a:r>
              <a:rPr lang="ru-RU" sz="4000" dirty="0"/>
              <a:t>; </a:t>
            </a:r>
            <a:r>
              <a:rPr lang="ru-RU" sz="4000" dirty="0" err="1"/>
              <a:t>худож</a:t>
            </a:r>
            <a:r>
              <a:rPr lang="ru-RU" sz="4000" dirty="0"/>
              <a:t>. Е. В. </a:t>
            </a:r>
            <a:r>
              <a:rPr lang="ru-RU" sz="4000" dirty="0" err="1"/>
              <a:t>Гальдяева</a:t>
            </a:r>
            <a:r>
              <a:rPr lang="ru-RU" sz="4000" dirty="0"/>
              <a:t> . – М., 2007. – 382 с.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 описания книги без автора</a:t>
            </a:r>
            <a:r>
              <a:rPr lang="ru-RU" i="1" dirty="0"/>
              <a:t> </a:t>
            </a: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Конституция Российской Федерации. – М. : Приор, 2001. – 32 с. </a:t>
            </a:r>
            <a:br>
              <a:rPr lang="ru-RU" sz="4000" dirty="0"/>
            </a:b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Примеры описания составной части книги:</a:t>
            </a:r>
            <a:r>
              <a:rPr lang="ru-RU" sz="3600" i="1" dirty="0"/>
              <a:t> </a:t>
            </a:r>
            <a:endParaRPr lang="ru-RU" sz="3600" i="1" dirty="0" smtClean="0"/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4000" dirty="0"/>
              <a:t>Богданов, А. Между стеной и бездной : Леонид Андреев и его творчество / А. Богданов; вступ. ст. // Андреев Л. Н. Собрание сочинений: в 6 т. Т. 1. – М. , 1990. – С. 5-40.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i="1" dirty="0">
                <a:latin typeface="Monotype Corsiva" pitchFamily="66" charset="0"/>
              </a:rPr>
              <a:t>Примеры описания статьи из журнала и статьи из газеты</a:t>
            </a:r>
            <a:r>
              <a:rPr lang="ru-RU" sz="4800" b="1" i="1" dirty="0" smtClean="0">
                <a:latin typeface="Monotype Corsiva" pitchFamily="66" charset="0"/>
              </a:rPr>
              <a:t>:</a:t>
            </a: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3900" dirty="0" err="1"/>
              <a:t>Затула</a:t>
            </a:r>
            <a:r>
              <a:rPr lang="ru-RU" sz="3900" dirty="0"/>
              <a:t>, В. Чему учит музыка  // Абитуриент . – 2010 . - № 12 . – С. 22-24</a:t>
            </a:r>
            <a:r>
              <a:rPr lang="ru-RU" sz="3900" dirty="0" smtClean="0"/>
              <a:t>.</a:t>
            </a:r>
          </a:p>
          <a:p>
            <a:pPr algn="ctr">
              <a:buNone/>
            </a:pPr>
            <a:endParaRPr lang="ru-RU" sz="3900" dirty="0"/>
          </a:p>
          <a:p>
            <a:pPr>
              <a:buNone/>
            </a:pPr>
            <a:r>
              <a:rPr lang="ru-RU" sz="3900" dirty="0" smtClean="0"/>
              <a:t>    Данилова</a:t>
            </a:r>
            <a:r>
              <a:rPr lang="ru-RU" sz="3900" dirty="0"/>
              <a:t>, М. Школьники всех приучат к порядку // Советская Сибирь . – 2011 . – 27 октября. - С. 7.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>
                <a:latin typeface="Monotype Corsiva" pitchFamily="66" charset="0"/>
              </a:rPr>
              <a:t>Пример описания электронного ресурса </a:t>
            </a:r>
            <a:endParaRPr lang="ru-RU" sz="4400" b="1" i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Monotype Corsiva" pitchFamily="66" charset="0"/>
              </a:rPr>
              <a:t>локального </a:t>
            </a:r>
            <a:r>
              <a:rPr lang="ru-RU" sz="4400" b="1" i="1" dirty="0">
                <a:latin typeface="Monotype Corsiva" pitchFamily="66" charset="0"/>
              </a:rPr>
              <a:t>доступа </a:t>
            </a:r>
            <a:endParaRPr lang="ru-RU" sz="4400" b="1" i="1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Monotype Corsiva" pitchFamily="66" charset="0"/>
              </a:rPr>
              <a:t>(</a:t>
            </a:r>
            <a:r>
              <a:rPr lang="ru-RU" sz="4400" b="1" i="1" dirty="0">
                <a:latin typeface="Monotype Corsiva" pitchFamily="66" charset="0"/>
              </a:rPr>
              <a:t>электронные оптические диски): </a:t>
            </a:r>
            <a:endParaRPr lang="ru-RU" sz="4400" b="1" i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4000" b="1" i="1" dirty="0">
              <a:latin typeface="Monotype Corsiva" pitchFamily="66" charset="0"/>
            </a:endParaRPr>
          </a:p>
          <a:p>
            <a:pPr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sz="4400" dirty="0"/>
              <a:t>Этикет [Электронный ресурс] : энциклопедия. – Сергиев Посад, 2006 . – 1 CD-ROM.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Пример 2-х вариантов записи:   Колесникова, Н. И. От конспекта к диссертации : учебное пособие по развитию навыков письменной речи / Н. И. Колесникова. – М. : Флинта , 2002 . – 288 с.  Колесникова, Н. И. От конспекта к диссертации : учебное пособие по развитию навыков письменной речи / Н. И. Колесникова. – М. , 2002 . – 288 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2-х вариантов записи:   Колесникова, Н. И. От конспекта к диссертации : учебное пособие по развитию навыков письменной речи / Н. И. Колесникова. – М. : Флинта , 2002 . – 288 с.  Колесникова, Н. И. От конспекта к диссертации : учебное пособие по развитию навыков письменной речи / Н. И. Колесникова. – М. , 2002 . – 288 с.</dc:title>
  <dc:creator>505</dc:creator>
  <cp:lastModifiedBy>505</cp:lastModifiedBy>
  <cp:revision>5</cp:revision>
  <dcterms:modified xsi:type="dcterms:W3CDTF">2019-01-09T06:06:39Z</dcterms:modified>
</cp:coreProperties>
</file>