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6640" cy="2952327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Планета - Юпитер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/>
        </p:nvSpPr>
        <p:spPr>
          <a:xfrm>
            <a:off x="4139952" y="6448251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" y="764704"/>
            <a:ext cx="4551791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16016" y="2413338"/>
            <a:ext cx="4320480" cy="23083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Юпитер - самая крупная из всех планет солнечной системы. Он находится от Солнца на расстоянии в 5 раз дальше, чем Земля, и проходит свой путь вокруг Солнца за 12 лет.</a:t>
            </a:r>
          </a:p>
          <a:p>
            <a:r>
              <a:rPr lang="ru-RU" dirty="0"/>
              <a:t>Диаметр Юпитера в 11 раз больше Земли, а по объему из Юпитера можно было бы сделать 1345 таких шаров, как Земля.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/>
        </p:nvSpPr>
        <p:spPr>
          <a:xfrm>
            <a:off x="4139952" y="6448251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01008" y="620688"/>
            <a:ext cx="4863480" cy="5839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/>
              <a:t>Блеск </a:t>
            </a:r>
            <a:r>
              <a:rPr lang="ru-RU" sz="3600" b="1" dirty="0" smtClean="0"/>
              <a:t>Юпитера</a:t>
            </a:r>
          </a:p>
          <a:p>
            <a:r>
              <a:rPr lang="ru-RU" sz="2800" dirty="0" smtClean="0"/>
              <a:t>В те месяцы</a:t>
            </a:r>
            <a:r>
              <a:rPr lang="ru-RU" sz="2800" dirty="0"/>
              <a:t>, когда Юпитер бывает виден, его легко найти на небе, потому что он светит ярче всех других звезд и планет, кроме Венеры.</a:t>
            </a:r>
          </a:p>
          <a:p>
            <a:r>
              <a:rPr lang="ru-RU" sz="2800" dirty="0"/>
              <a:t>По блеску Юпитер занимает на небе четвертое место после Солнца, Луны и Венеры.</a:t>
            </a:r>
          </a:p>
          <a:p>
            <a:pPr algn="ctr"/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3744416" cy="4215554"/>
          </a:xfrm>
          <a:prstGeom prst="rect">
            <a:avLst/>
          </a:prstGeom>
        </p:spPr>
      </p:pic>
      <p:sp>
        <p:nvSpPr>
          <p:cNvPr id="6" name="Нижний колонтитул 3"/>
          <p:cNvSpPr>
            <a:spLocks noGrp="1"/>
          </p:cNvSpPr>
          <p:nvPr/>
        </p:nvSpPr>
        <p:spPr>
          <a:xfrm>
            <a:off x="4139952" y="6381327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4157416" cy="46805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30929" y="1340768"/>
            <a:ext cx="43204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Полосатый Юпитер</a:t>
            </a:r>
          </a:p>
          <a:p>
            <a:pPr algn="just"/>
            <a:r>
              <a:rPr lang="ru-RU" sz="2000" dirty="0"/>
              <a:t>Легко разглядеть еще, что Юпитер полосатый; на его округлом, но заметно растянутом диске виден ряд чередующихся светлых и темных полос, которые каждый год располагаются по-разному. Значит, это не горы, не океаны и не суша, а всего-навсего длинные ряды облаков и туч разной окраски</a:t>
            </a:r>
            <a:r>
              <a:rPr lang="ru-RU" sz="20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/>
        </p:nvSpPr>
        <p:spPr>
          <a:xfrm>
            <a:off x="4139952" y="6381327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196752"/>
            <a:ext cx="5779165" cy="2088232"/>
          </a:xfrm>
        </p:spPr>
        <p:txBody>
          <a:bodyPr/>
          <a:lstStyle/>
          <a:p>
            <a:pPr algn="ctr"/>
            <a:r>
              <a:rPr lang="ru-RU" sz="6600" dirty="0"/>
              <a:t>Спутники Юпитера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3212976"/>
            <a:ext cx="7776864" cy="3024336"/>
          </a:xfrm>
        </p:spPr>
        <p:txBody>
          <a:bodyPr>
            <a:normAutofit/>
          </a:bodyPr>
          <a:lstStyle/>
          <a:p>
            <a:r>
              <a:rPr lang="ru-RU" dirty="0"/>
              <a:t>Самые крупные спутники Юпитера обнаружил итальянский учёный – Галилей. Их диаметры составляют от 3000 до 5180 км, два из них размером больше, чем Меркурий. Кроме них, у Юпитера есть еще 8 более мелких спутников, которые можно увидеть только в сильные телескопы. А есть и такие, которые обнаружены не в телескоп, а космической станцией «Вояджер».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/>
        </p:nvSpPr>
        <p:spPr>
          <a:xfrm>
            <a:off x="4139952" y="6381327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Выводы</a:t>
            </a:r>
            <a:endParaRPr lang="ru-RU" sz="2800" b="1" dirty="0"/>
          </a:p>
          <a:p>
            <a:pPr algn="just"/>
            <a:r>
              <a:rPr lang="ru-RU" sz="2800" dirty="0" smtClean="0"/>
              <a:t>	Почти </a:t>
            </a:r>
            <a:r>
              <a:rPr lang="ru-RU" sz="2800" dirty="0"/>
              <a:t>все естественные спутники планет в Солнечной системе вращаются вокруг планет-гигантов. Точное их число ещё не известно. У Сатурна открыто 30 спутников, у Урана – 21, у Юпитера – 39, у Нептуна – 8. В наши дни эти данные меняются каждые несколько месяцев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3"/>
          <p:cNvSpPr>
            <a:spLocks noGrp="1"/>
          </p:cNvSpPr>
          <p:nvPr/>
        </p:nvSpPr>
        <p:spPr>
          <a:xfrm>
            <a:off x="4139952" y="6381327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dirty="0" smtClean="0"/>
              <a:t>У4У.РФ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235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Планета - Юпитер</vt:lpstr>
      <vt:lpstr>Презентация PowerPoint</vt:lpstr>
      <vt:lpstr>Презентация PowerPoint</vt:lpstr>
      <vt:lpstr>Презентация PowerPoint</vt:lpstr>
      <vt:lpstr>Спутники Юпитера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- Юпитер</dc:title>
  <dc:creator>User</dc:creator>
  <cp:lastModifiedBy>Leon</cp:lastModifiedBy>
  <cp:revision>4</cp:revision>
  <dcterms:created xsi:type="dcterms:W3CDTF">2016-09-13T03:35:59Z</dcterms:created>
  <dcterms:modified xsi:type="dcterms:W3CDTF">2018-11-18T17:02:17Z</dcterms:modified>
</cp:coreProperties>
</file>