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8" r:id="rId5"/>
    <p:sldId id="259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E819F-C398-484D-A43C-CEBCF2AE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1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0C397-53A7-45DD-AD5E-ABED746B1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E49E-FD4D-45E7-9C04-546FD1617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76BB-0102-4530-86F4-ECF13E669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5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F3439-9063-43F8-9258-6D55A7D75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4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302E-52A5-4930-B13D-E79B258C7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5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D18C8-25B7-4122-8893-42ED2824B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2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D74DC-63D0-4324-82A2-D949ACC94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77A3-14BD-4982-B80F-1F38080EE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3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2A1B2-FF7A-41F1-BCB8-998D60307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6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9CBC-F9CE-4266-8DF1-8E4BEC0CD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0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FCBB38-B6AB-4BAE-85A0-2592482B7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981075"/>
            <a:ext cx="8501063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Проектная задача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«Животный мир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Челябинской области»</a:t>
            </a:r>
          </a:p>
        </p:txBody>
      </p:sp>
      <p:sp>
        <p:nvSpPr>
          <p:cNvPr id="3" name="Скругленный прямоугольник 2">
            <a:hlinkClick r:id="rId2" tooltip=" Каталог презентаций "/>
          </p:cNvPr>
          <p:cNvSpPr/>
          <p:nvPr/>
        </p:nvSpPr>
        <p:spPr>
          <a:xfrm>
            <a:off x="3779838" y="6165850"/>
            <a:ext cx="1825625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3333CC"/>
                </a:solidFill>
                <a:latin typeface="Arial"/>
              </a:rPr>
              <a:t>У4У.рф</a:t>
            </a:r>
            <a:endParaRPr lang="ru-RU" sz="2000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презентации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smtClean="0"/>
              <a:t>Задание 5.</a:t>
            </a:r>
          </a:p>
          <a:p>
            <a:pPr>
              <a:buFontTx/>
              <a:buNone/>
            </a:pPr>
            <a:r>
              <a:rPr lang="ru-RU" altLang="ru-RU" sz="2000" smtClean="0"/>
              <a:t>Нажми на выбранное животное (откроется описание этого животного).</a:t>
            </a:r>
          </a:p>
          <a:p>
            <a:pPr>
              <a:buFontTx/>
              <a:buNone/>
            </a:pPr>
            <a:r>
              <a:rPr lang="ru-RU" altLang="ru-RU" sz="2000" smtClean="0"/>
              <a:t>Скопируй изображение животного. Вставь изображение в слайд №2.</a:t>
            </a:r>
          </a:p>
          <a:p>
            <a:pPr>
              <a:buFontTx/>
              <a:buNone/>
            </a:pPr>
            <a:r>
              <a:rPr lang="ru-RU" altLang="ru-RU" sz="2000" smtClean="0"/>
              <a:t>Увеличь (или уменьши) формат изображения. Для этого выдели</a:t>
            </a:r>
          </a:p>
          <a:p>
            <a:pPr>
              <a:buFontTx/>
              <a:buNone/>
            </a:pPr>
            <a:r>
              <a:rPr lang="ru-RU" altLang="ru-RU" sz="2000" smtClean="0"/>
              <a:t>изображение, наведи курсор мыши на угол картинки и растяни (или</a:t>
            </a:r>
          </a:p>
          <a:p>
            <a:pPr>
              <a:buFontTx/>
              <a:buNone/>
            </a:pPr>
            <a:r>
              <a:rPr lang="ru-RU" altLang="ru-RU" sz="2000" smtClean="0"/>
              <a:t>сожми) изображение. Выровняй изображение по центру слайда. В поле</a:t>
            </a:r>
          </a:p>
          <a:p>
            <a:pPr>
              <a:buFontTx/>
              <a:buNone/>
            </a:pPr>
            <a:r>
              <a:rPr lang="ru-RU" altLang="ru-RU" sz="2000" smtClean="0"/>
              <a:t>«Заголовок слайда» набери название животного в соответствии с</a:t>
            </a:r>
          </a:p>
          <a:p>
            <a:pPr>
              <a:buFontTx/>
              <a:buNone/>
            </a:pPr>
            <a:r>
              <a:rPr lang="ru-RU" altLang="ru-RU" sz="2000" smtClean="0"/>
              <a:t>указанным в Интернет-ресурсе. </a:t>
            </a:r>
          </a:p>
          <a:p>
            <a:pPr>
              <a:buFontTx/>
              <a:buNone/>
            </a:pPr>
            <a:endParaRPr lang="ru-RU" altLang="ru-RU" sz="2000" smtClean="0"/>
          </a:p>
          <a:p>
            <a:pPr>
              <a:buFontTx/>
              <a:buNone/>
            </a:pPr>
            <a:endParaRPr lang="ru-RU" altLang="ru-RU" sz="2000" smtClean="0"/>
          </a:p>
          <a:p>
            <a:pPr>
              <a:buFontTx/>
              <a:buNone/>
            </a:pPr>
            <a:endParaRPr lang="ru-RU" altLang="ru-RU" sz="2000" smtClean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33928" r="21875" b="24286"/>
          <a:stretch>
            <a:fillRect/>
          </a:stretch>
        </p:blipFill>
        <p:spPr bwMode="auto">
          <a:xfrm>
            <a:off x="484188" y="1428750"/>
            <a:ext cx="80883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2357438" y="2428875"/>
            <a:ext cx="1428750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0" t="28571"/>
          <a:stretch>
            <a:fillRect/>
          </a:stretch>
        </p:blipFill>
        <p:spPr bwMode="auto">
          <a:xfrm>
            <a:off x="2428875" y="1016000"/>
            <a:ext cx="321468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2928938" y="4643438"/>
            <a:ext cx="17145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17857" r="20982" b="12500"/>
          <a:stretch>
            <a:fillRect/>
          </a:stretch>
        </p:blipFill>
        <p:spPr bwMode="auto">
          <a:xfrm>
            <a:off x="1500188" y="1214438"/>
            <a:ext cx="62865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rot="16200000" flipH="1">
            <a:off x="4357688" y="4071938"/>
            <a:ext cx="285750" cy="2857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16785" r="20535" b="12500"/>
          <a:stretch>
            <a:fillRect/>
          </a:stretch>
        </p:blipFill>
        <p:spPr bwMode="auto">
          <a:xfrm>
            <a:off x="1428750" y="1214438"/>
            <a:ext cx="6286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слайда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smtClean="0"/>
              <a:t>Задание 6.</a:t>
            </a:r>
          </a:p>
          <a:p>
            <a:pPr>
              <a:buFontTx/>
              <a:buNone/>
            </a:pPr>
            <a:r>
              <a:rPr lang="ru-RU" altLang="ru-RU" sz="2000" smtClean="0"/>
              <a:t>Вернись на предыдущую страницу Интернет-ресурса. Повтори</a:t>
            </a:r>
          </a:p>
          <a:p>
            <a:pPr>
              <a:buFontTx/>
              <a:buNone/>
            </a:pPr>
            <a:r>
              <a:rPr lang="ru-RU" altLang="ru-RU" sz="2000" smtClean="0"/>
              <a:t>описанные в задании 5 действия ещё для четырёх животных (слайды 3, 4,</a:t>
            </a:r>
          </a:p>
          <a:p>
            <a:pPr>
              <a:buFontTx/>
              <a:buNone/>
            </a:pPr>
            <a:r>
              <a:rPr lang="ru-RU" altLang="ru-RU" sz="2000" smtClean="0"/>
              <a:t>5, 6).</a:t>
            </a:r>
          </a:p>
          <a:p>
            <a:pPr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слайда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smtClean="0"/>
              <a:t>Задание 6.</a:t>
            </a:r>
          </a:p>
          <a:p>
            <a:r>
              <a:rPr lang="ru-RU" altLang="ru-RU" sz="2000" smtClean="0"/>
              <a:t>Сохрани презентацию.  Закрой папку. Перенеси свою папку на флэш-карту, с помощью которой перенеси документ на головной  компьютер в документ </a:t>
            </a:r>
            <a:r>
              <a:rPr lang="smn-FI" altLang="ru-RU" sz="2000" smtClean="0"/>
              <a:t>Microsoft Office PowerPoint </a:t>
            </a:r>
            <a:r>
              <a:rPr lang="ru-RU" altLang="ru-RU" sz="2000" smtClean="0"/>
              <a:t>группы. </a:t>
            </a:r>
          </a:p>
          <a:p>
            <a:pPr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ru-RU" altLang="ru-RU" sz="3600" b="1" smtClean="0"/>
              <a:t>Оценочный лист для самооценки работы группы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500188"/>
          <a:ext cx="8358187" cy="5003800"/>
        </p:xfrm>
        <a:graphic>
          <a:graphicData uri="http://schemas.openxmlformats.org/drawingml/2006/table">
            <a:tbl>
              <a:tblPr/>
              <a:tblGrid>
                <a:gridCol w="1649412"/>
                <a:gridCol w="1539875"/>
                <a:gridCol w="1539875"/>
                <a:gridCol w="1814513"/>
                <a:gridCol w="1814512"/>
              </a:tblGrid>
              <a:tr h="312738">
                <a:tc gridSpan="5">
                  <a:txBody>
                    <a:bodyPr/>
                    <a:lstStyle>
                      <a:lvl1pPr marL="228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 себя и работу своей группы (поставь знак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8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  группе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плана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Отношения между     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участниками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 вклад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0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участники работали активно.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Всю намеченную работу выполнили.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Работали дружно, сплочённо, не ссорились.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нравится.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сделал(а) очень много, без меня работа бы не получилась.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0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Одни работали больше, другие меньше.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Некоторые части плана не выполнили.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Спорили, но не ссорились.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нравится, но можно было сделать лучше.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принял участие в работе, но мог бы сделать больше.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0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Большую часть работы сделал  один человек.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Большую часть плана не выполнили.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 спорили, не могли договориться.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работы не нравится, я бы сделал по-другому.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Почти всю работу сделали без моего участия.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73" name="Rectangle 15"/>
          <p:cNvSpPr>
            <a:spLocks noChangeArrowheads="1"/>
          </p:cNvSpPr>
          <p:nvPr/>
        </p:nvSpPr>
        <p:spPr bwMode="auto">
          <a:xfrm>
            <a:off x="3143250" y="6143625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4" name="Rectangle 10"/>
          <p:cNvSpPr>
            <a:spLocks noChangeArrowheads="1"/>
          </p:cNvSpPr>
          <p:nvPr/>
        </p:nvSpPr>
        <p:spPr bwMode="auto">
          <a:xfrm>
            <a:off x="4786313" y="6143625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5" name="Rectangle 11"/>
          <p:cNvSpPr>
            <a:spLocks noChangeArrowheads="1"/>
          </p:cNvSpPr>
          <p:nvPr/>
        </p:nvSpPr>
        <p:spPr bwMode="auto">
          <a:xfrm>
            <a:off x="6559550" y="6162675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6" name="Rectangle 12"/>
          <p:cNvSpPr>
            <a:spLocks noChangeArrowheads="1"/>
          </p:cNvSpPr>
          <p:nvPr/>
        </p:nvSpPr>
        <p:spPr bwMode="auto">
          <a:xfrm>
            <a:off x="8286750" y="6143625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7" name="Rectangle 14"/>
          <p:cNvSpPr>
            <a:spLocks noChangeArrowheads="1"/>
          </p:cNvSpPr>
          <p:nvPr/>
        </p:nvSpPr>
        <p:spPr bwMode="auto">
          <a:xfrm>
            <a:off x="8358188" y="4929188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8" name="Rectangle 9"/>
          <p:cNvSpPr>
            <a:spLocks noChangeArrowheads="1"/>
          </p:cNvSpPr>
          <p:nvPr/>
        </p:nvSpPr>
        <p:spPr bwMode="auto">
          <a:xfrm>
            <a:off x="6572250" y="4929188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9" name="Rectangle 6"/>
          <p:cNvSpPr>
            <a:spLocks noChangeArrowheads="1"/>
          </p:cNvSpPr>
          <p:nvPr/>
        </p:nvSpPr>
        <p:spPr bwMode="auto">
          <a:xfrm>
            <a:off x="4714875" y="4929188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0" name="Rectangle 8"/>
          <p:cNvSpPr>
            <a:spLocks noChangeArrowheads="1"/>
          </p:cNvSpPr>
          <p:nvPr/>
        </p:nvSpPr>
        <p:spPr bwMode="auto">
          <a:xfrm>
            <a:off x="1714500" y="3733800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1" name="Rectangle 4"/>
          <p:cNvSpPr>
            <a:spLocks noChangeArrowheads="1"/>
          </p:cNvSpPr>
          <p:nvPr/>
        </p:nvSpPr>
        <p:spPr bwMode="auto">
          <a:xfrm>
            <a:off x="3214688" y="4929188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2" name="Rectangle 5"/>
          <p:cNvSpPr>
            <a:spLocks noChangeArrowheads="1"/>
          </p:cNvSpPr>
          <p:nvPr/>
        </p:nvSpPr>
        <p:spPr bwMode="auto">
          <a:xfrm>
            <a:off x="8358188" y="3714750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3" name="Rectangle 3"/>
          <p:cNvSpPr>
            <a:spLocks noChangeArrowheads="1"/>
          </p:cNvSpPr>
          <p:nvPr/>
        </p:nvSpPr>
        <p:spPr bwMode="auto">
          <a:xfrm>
            <a:off x="6572250" y="3714750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4" name="Rectangle 2"/>
          <p:cNvSpPr>
            <a:spLocks noChangeArrowheads="1"/>
          </p:cNvSpPr>
          <p:nvPr/>
        </p:nvSpPr>
        <p:spPr bwMode="auto">
          <a:xfrm>
            <a:off x="4714875" y="3714750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5" name="Rectangle 1"/>
          <p:cNvSpPr>
            <a:spLocks noChangeArrowheads="1"/>
          </p:cNvSpPr>
          <p:nvPr/>
        </p:nvSpPr>
        <p:spPr bwMode="auto">
          <a:xfrm>
            <a:off x="3214688" y="3714750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6" name="Rectangle 13"/>
          <p:cNvSpPr>
            <a:spLocks noChangeArrowheads="1"/>
          </p:cNvSpPr>
          <p:nvPr/>
        </p:nvSpPr>
        <p:spPr bwMode="auto">
          <a:xfrm>
            <a:off x="1714500" y="6215063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7" name="Rectangle 7"/>
          <p:cNvSpPr>
            <a:spLocks noChangeArrowheads="1"/>
          </p:cNvSpPr>
          <p:nvPr/>
        </p:nvSpPr>
        <p:spPr bwMode="auto">
          <a:xfrm>
            <a:off x="1714500" y="5000625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rus-zona.net/wp-content/uploads/dikiejivotnie/zemlerojka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2768600"/>
            <a:ext cx="5043487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http://wildfrontier.ru/wp-content/uploads/2015/12/Los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5357812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dia.salon.com/2012/12/shutterstock_761585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785813"/>
            <a:ext cx="6286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news.vdv-s.ru/files/1/311310271048771419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714375"/>
            <a:ext cx="62865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http://i793.photobucket.com/albums/yy217/mangust3/bizzare/56643392Hws43C8pKungsfglarhand2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642938"/>
            <a:ext cx="67627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http://housecomputer.ru/rest/fishing/fish/catalog/514-26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2214563"/>
            <a:ext cx="68580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4893469" y="2821781"/>
            <a:ext cx="3000375" cy="214313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393031" y="2678907"/>
            <a:ext cx="3071813" cy="571500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618706" y="2455069"/>
            <a:ext cx="2052638" cy="0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2938" y="571500"/>
            <a:ext cx="785812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Фауна (животный мир) Челябинской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63" y="1643063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  <a:t>Млекопитающие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43375" y="1643063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  <a:t>Птицы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63" y="3500438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  <a:t>Рыбы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750" y="2571750"/>
            <a:ext cx="27717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  <a:t>Пресмыкающиеся 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57875" y="2571750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  <a:t>Земноводные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50" y="4500563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  <a:t>Насекомые 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29188" y="4429125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  <a:t>Моллюски </a:t>
            </a:r>
            <a:endParaRPr lang="ru-RU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2464594" y="1464469"/>
            <a:ext cx="214313" cy="14287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4" idx="0"/>
          </p:cNvCxnSpPr>
          <p:nvPr/>
        </p:nvCxnSpPr>
        <p:spPr>
          <a:xfrm rot="16200000" flipH="1">
            <a:off x="5286375" y="1428750"/>
            <a:ext cx="214313" cy="214313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000376" y="1785937"/>
            <a:ext cx="1143000" cy="428625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858000" y="1571625"/>
            <a:ext cx="1143000" cy="857250"/>
          </a:xfrm>
          <a:prstGeom prst="line">
            <a:avLst/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Памятка для работы в группе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4525962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altLang="ru-RU" sz="2400" smtClean="0"/>
              <a:t>Выберите лидера группы.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altLang="ru-RU" sz="2400" smtClean="0"/>
              <a:t>Распределите между собой фрагменты текстов (от1 до 5). 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altLang="ru-RU" sz="2400" smtClean="0"/>
              <a:t>Прочитайте инструкцию (содержание заданий).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altLang="ru-RU" sz="2400" smtClean="0"/>
              <a:t>При необходимости уточните задание, задав вопрос учителю.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altLang="ru-RU" sz="2400" smtClean="0"/>
              <a:t>Пройдите за свой компьютер.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altLang="ru-RU" sz="2400" smtClean="0"/>
              <a:t>Выполните работу согласно инструкции.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altLang="ru-RU" sz="2400" smtClean="0"/>
              <a:t>Соедините все слайды в одну презентацию на головном компьютере.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altLang="ru-RU" sz="2400" smtClean="0"/>
              <a:t>Перенесите свой отрывок в общую презентацию.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altLang="ru-RU" sz="2400" smtClean="0"/>
              <a:t>Оцените свою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презентации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57200" y="1071563"/>
            <a:ext cx="8229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b="1" dirty="0"/>
              <a:t>Задание 1.</a:t>
            </a:r>
          </a:p>
          <a:p>
            <a:pPr>
              <a:defRPr/>
            </a:pPr>
            <a:r>
              <a:rPr lang="ru-RU" sz="2000" dirty="0"/>
              <a:t>Создай на рабочем столе папку, присвой ей имя: свою фамилию и имя (Например: Иванов Иван). Открой папку. Создай в ней документ «</a:t>
            </a:r>
            <a:r>
              <a:rPr lang="smn-FI" sz="2000" dirty="0"/>
              <a:t>Презентация Microsoft Office PowerPoint</a:t>
            </a:r>
            <a:r>
              <a:rPr lang="ru-RU" sz="2000" dirty="0"/>
              <a:t>». Присвой созданному документу имя: «Животные». Открой папку своей группы. В папке группы открой папку «Задания». Открой документ </a:t>
            </a:r>
            <a:r>
              <a:rPr lang="smn-FI" sz="2000" dirty="0"/>
              <a:t>MicrosoftWord </a:t>
            </a:r>
            <a:r>
              <a:rPr lang="ru-RU" sz="2000" dirty="0"/>
              <a:t>под своим номером. Прочитай задание.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3714750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786188"/>
            <a:ext cx="2571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презентации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28625" y="107156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b="1" dirty="0"/>
              <a:t>Задание 2.</a:t>
            </a:r>
          </a:p>
          <a:p>
            <a:pPr>
              <a:defRPr/>
            </a:pPr>
            <a:r>
              <a:rPr lang="ru-RU" sz="2000" dirty="0"/>
              <a:t>Открой на рабочем столе созданный тобою документ «</a:t>
            </a:r>
            <a:r>
              <a:rPr lang="smn-FI" sz="2000" dirty="0"/>
              <a:t>Презентация Microsoft Office PowerPoint</a:t>
            </a:r>
            <a:r>
              <a:rPr lang="ru-RU" sz="2000" dirty="0"/>
              <a:t>», выбери из макетов слайда «Титульный лист». Введи в поле «Заголовок слайда» с заглавной буквы название вида животных (млекопитающие, птицы, пресмыкающиеся, земноводные, рыбы, насекомые или моллюски). Введи в поле «Подзаголовок слайда» название отряда (если есть в задании), название семейства (если есть в задании). Например: Отряд грызунов, Семейство беличьих.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857250"/>
            <a:ext cx="51435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1785938" y="1000125"/>
            <a:ext cx="785812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71813" y="1285875"/>
            <a:ext cx="642937" cy="78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71813" y="2071688"/>
            <a:ext cx="1285875" cy="1285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14438"/>
            <a:ext cx="65008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презентации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9286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smtClean="0"/>
              <a:t>Задание 3.</a:t>
            </a:r>
          </a:p>
          <a:p>
            <a:pPr>
              <a:buFontTx/>
              <a:buNone/>
            </a:pPr>
            <a:r>
              <a:rPr lang="ru-RU" altLang="ru-RU" sz="2000" smtClean="0"/>
              <a:t>Создай пять слайдов. Для этого наведи курсор мыши во вкладке</a:t>
            </a:r>
          </a:p>
          <a:p>
            <a:pPr>
              <a:buFontTx/>
              <a:buNone/>
            </a:pPr>
            <a:r>
              <a:rPr lang="ru-RU" altLang="ru-RU" sz="2000" smtClean="0"/>
              <a:t>«Главная», нажми на команду «Создать слайд». Выбери команду</a:t>
            </a:r>
          </a:p>
          <a:p>
            <a:pPr>
              <a:buFontTx/>
              <a:buNone/>
            </a:pPr>
            <a:r>
              <a:rPr lang="ru-RU" altLang="ru-RU" sz="2000" smtClean="0"/>
              <a:t>«Только заголовок». Повтори ещё 4 раза.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1000125"/>
            <a:ext cx="515143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786063" y="1357313"/>
            <a:ext cx="714375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4875" y="3071813"/>
            <a:ext cx="1285875" cy="1214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презентации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135731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smtClean="0"/>
              <a:t>Задание 4.</a:t>
            </a:r>
          </a:p>
          <a:p>
            <a:pPr>
              <a:buFontTx/>
              <a:buNone/>
            </a:pPr>
            <a:r>
              <a:rPr lang="ru-RU" altLang="ru-RU" sz="2000" smtClean="0"/>
              <a:t>Выйди в Интернет-ресурс. Для этого открой в папке твоей группы</a:t>
            </a:r>
          </a:p>
          <a:p>
            <a:pPr>
              <a:buFontTx/>
              <a:buNone/>
            </a:pPr>
            <a:r>
              <a:rPr lang="ru-RU" altLang="ru-RU" sz="2000" smtClean="0"/>
              <a:t>документ </a:t>
            </a:r>
            <a:r>
              <a:rPr lang="smn-FI" altLang="ru-RU" sz="2000" smtClean="0"/>
              <a:t>MicrosoftWord </a:t>
            </a:r>
            <a:r>
              <a:rPr lang="ru-RU" altLang="ru-RU" sz="2000" smtClean="0"/>
              <a:t>«Ссылка». Наведи курсор мыши на ссылку,</a:t>
            </a:r>
          </a:p>
          <a:p>
            <a:pPr>
              <a:buFontTx/>
              <a:buNone/>
            </a:pPr>
            <a:r>
              <a:rPr lang="ru-RU" altLang="ru-RU" sz="2000" smtClean="0"/>
              <a:t>нажми на клавиатуре клавишу </a:t>
            </a:r>
            <a:r>
              <a:rPr lang="smn-FI" altLang="ru-RU" sz="2000" smtClean="0"/>
              <a:t>CTRL </a:t>
            </a:r>
            <a:r>
              <a:rPr lang="ru-RU" altLang="ru-RU" sz="2000" smtClean="0"/>
              <a:t>и щёлкни по ссылке левой</a:t>
            </a:r>
          </a:p>
          <a:p>
            <a:pPr>
              <a:buFontTx/>
              <a:buNone/>
            </a:pPr>
            <a:r>
              <a:rPr lang="ru-RU" altLang="ru-RU" sz="2000" smtClean="0"/>
              <a:t>клавишей мыши. Найди в открывшемся Интернет-ресурсе название</a:t>
            </a:r>
          </a:p>
          <a:p>
            <a:pPr>
              <a:buFontTx/>
              <a:buNone/>
            </a:pPr>
            <a:r>
              <a:rPr lang="ru-RU" altLang="ru-RU" sz="2000" smtClean="0"/>
              <a:t>нужного тебе вида животных, в списке выбери отряд (если есть в</a:t>
            </a:r>
          </a:p>
          <a:p>
            <a:pPr>
              <a:buFontTx/>
              <a:buNone/>
            </a:pPr>
            <a:r>
              <a:rPr lang="ru-RU" altLang="ru-RU" sz="2000" smtClean="0"/>
              <a:t>задании), семейство (если есть в задании). Выбери пять животных.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0" t="20000" r="25893" b="58571"/>
          <a:stretch>
            <a:fillRect/>
          </a:stretch>
        </p:blipFill>
        <p:spPr bwMode="auto">
          <a:xfrm>
            <a:off x="571500" y="3786188"/>
            <a:ext cx="68373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33928" r="21875" b="24286"/>
          <a:stretch>
            <a:fillRect/>
          </a:stretch>
        </p:blipFill>
        <p:spPr bwMode="auto">
          <a:xfrm>
            <a:off x="357188" y="1428750"/>
            <a:ext cx="80883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19088" y="1490663"/>
            <a:ext cx="178593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2938" y="2143125"/>
            <a:ext cx="1285875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95338" y="2428875"/>
            <a:ext cx="1490662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637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Calibri</vt:lpstr>
      <vt:lpstr>Georgia</vt:lpstr>
      <vt:lpstr>Оформление по умолчанию</vt:lpstr>
      <vt:lpstr>Проектная задача  «Животный мир  Челябинской области»</vt:lpstr>
      <vt:lpstr>Презентация PowerPoint</vt:lpstr>
      <vt:lpstr>Презентация PowerPoint</vt:lpstr>
      <vt:lpstr>Презентация PowerPoint</vt:lpstr>
      <vt:lpstr>Памятка для работы в группе</vt:lpstr>
      <vt:lpstr>Инструкция по созданию презентации</vt:lpstr>
      <vt:lpstr>Инструкция по созданию презентации</vt:lpstr>
      <vt:lpstr>Инструкция по созданию презентации</vt:lpstr>
      <vt:lpstr>Инструкция по созданию презентации</vt:lpstr>
      <vt:lpstr>Инструкция по созданию презентации</vt:lpstr>
      <vt:lpstr>Инструкция по созданию слайда</vt:lpstr>
      <vt:lpstr>Инструкция по созданию слайда</vt:lpstr>
      <vt:lpstr>Оценочный лист для самооценки работы группы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Leon</cp:lastModifiedBy>
  <cp:revision>62</cp:revision>
  <dcterms:created xsi:type="dcterms:W3CDTF">2012-09-18T19:05:21Z</dcterms:created>
  <dcterms:modified xsi:type="dcterms:W3CDTF">2018-12-24T17:02:07Z</dcterms:modified>
</cp:coreProperties>
</file>